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8"/>
  </p:notesMasterIdLst>
  <p:sldIdLst>
    <p:sldId id="256" r:id="rId2"/>
    <p:sldId id="267" r:id="rId3"/>
    <p:sldId id="258" r:id="rId4"/>
    <p:sldId id="259" r:id="rId5"/>
    <p:sldId id="260" r:id="rId6"/>
    <p:sldId id="262" r:id="rId7"/>
    <p:sldId id="263" r:id="rId8"/>
    <p:sldId id="264" r:id="rId9"/>
    <p:sldId id="265" r:id="rId10"/>
    <p:sldId id="291" r:id="rId11"/>
    <p:sldId id="292" r:id="rId12"/>
    <p:sldId id="273" r:id="rId13"/>
    <p:sldId id="278" r:id="rId14"/>
    <p:sldId id="279" r:id="rId15"/>
    <p:sldId id="280" r:id="rId16"/>
    <p:sldId id="281" r:id="rId17"/>
    <p:sldId id="282" r:id="rId18"/>
    <p:sldId id="284" r:id="rId19"/>
    <p:sldId id="283" r:id="rId20"/>
    <p:sldId id="285" r:id="rId21"/>
    <p:sldId id="286" r:id="rId22"/>
    <p:sldId id="287" r:id="rId23"/>
    <p:sldId id="288" r:id="rId24"/>
    <p:sldId id="289" r:id="rId25"/>
    <p:sldId id="290" r:id="rId26"/>
    <p:sldId id="266" r:id="rId27"/>
  </p:sldIdLst>
  <p:sldSz cx="9144000" cy="5143500" type="screen16x9"/>
  <p:notesSz cx="6858000" cy="9144000"/>
  <p:embeddedFontLst>
    <p:embeddedFont>
      <p:font typeface="Merriweather" panose="00000500000000000000" pitchFamily="2" charset="0"/>
      <p:regular r:id="rId29"/>
      <p:bold r:id="rId30"/>
      <p:italic r:id="rId31"/>
      <p:boldItalic r:id="rId32"/>
    </p:embeddedFont>
    <p:embeddedFont>
      <p:font typeface="Roboto" panose="02000000000000000000"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68D11D-7E0A-4365-8B03-23DEE20E6C30}" v="185" dt="2025-05-07T19:17:26.0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700"/>
  </p:normalViewPr>
  <p:slideViewPr>
    <p:cSldViewPr snapToGrid="0">
      <p:cViewPr varScale="1">
        <p:scale>
          <a:sx n="77" d="100"/>
          <a:sy n="77" d="100"/>
        </p:scale>
        <p:origin x="108" y="10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Atkinson" userId="8ef7ba00950f8a52" providerId="LiveId" clId="{37F9D3B9-B781-4683-AA57-959F24A7B031}"/>
    <pc:docChg chg="undo custSel addSld modSld">
      <pc:chgData name="Adam Atkinson" userId="8ef7ba00950f8a52" providerId="LiveId" clId="{37F9D3B9-B781-4683-AA57-959F24A7B031}" dt="2025-05-06T14:21:27.328" v="3483" actId="6549"/>
      <pc:docMkLst>
        <pc:docMk/>
      </pc:docMkLst>
      <pc:sldChg chg="modSp mod">
        <pc:chgData name="Adam Atkinson" userId="8ef7ba00950f8a52" providerId="LiveId" clId="{37F9D3B9-B781-4683-AA57-959F24A7B031}" dt="2025-05-06T04:17:21.586" v="26" actId="14100"/>
        <pc:sldMkLst>
          <pc:docMk/>
          <pc:sldMk cId="0" sldId="256"/>
        </pc:sldMkLst>
      </pc:sldChg>
      <pc:sldChg chg="addSp delSp modSp mod">
        <pc:chgData name="Adam Atkinson" userId="8ef7ba00950f8a52" providerId="LiveId" clId="{37F9D3B9-B781-4683-AA57-959F24A7B031}" dt="2025-05-06T13:54:49.394" v="455" actId="14100"/>
        <pc:sldMkLst>
          <pc:docMk/>
          <pc:sldMk cId="0" sldId="257"/>
        </pc:sldMkLst>
      </pc:sldChg>
      <pc:sldChg chg="addSp delSp modSp mod">
        <pc:chgData name="Adam Atkinson" userId="8ef7ba00950f8a52" providerId="LiveId" clId="{37F9D3B9-B781-4683-AA57-959F24A7B031}" dt="2025-05-06T14:06:06.041" v="1246" actId="20577"/>
        <pc:sldMkLst>
          <pc:docMk/>
          <pc:sldMk cId="0" sldId="258"/>
        </pc:sldMkLst>
        <pc:spChg chg="add mod">
          <ac:chgData name="Adam Atkinson" userId="8ef7ba00950f8a52" providerId="LiveId" clId="{37F9D3B9-B781-4683-AA57-959F24A7B031}" dt="2025-05-06T14:06:06.041" v="1246" actId="20577"/>
          <ac:spMkLst>
            <pc:docMk/>
            <pc:sldMk cId="0" sldId="258"/>
            <ac:spMk id="3" creationId="{F468F9CD-DD7E-20D1-FD01-2CD2B4451EB1}"/>
          </ac:spMkLst>
        </pc:spChg>
        <pc:picChg chg="mod">
          <ac:chgData name="Adam Atkinson" userId="8ef7ba00950f8a52" providerId="LiveId" clId="{37F9D3B9-B781-4683-AA57-959F24A7B031}" dt="2025-05-06T13:54:44.723" v="454" actId="14100"/>
          <ac:picMkLst>
            <pc:docMk/>
            <pc:sldMk cId="0" sldId="258"/>
            <ac:picMk id="82" creationId="{00000000-0000-0000-0000-000000000000}"/>
          </ac:picMkLst>
        </pc:picChg>
      </pc:sldChg>
      <pc:sldChg chg="addSp delSp modSp mod">
        <pc:chgData name="Adam Atkinson" userId="8ef7ba00950f8a52" providerId="LiveId" clId="{37F9D3B9-B781-4683-AA57-959F24A7B031}" dt="2025-05-06T14:10:20.369" v="1481" actId="113"/>
        <pc:sldMkLst>
          <pc:docMk/>
          <pc:sldMk cId="2184871503" sldId="259"/>
        </pc:sldMkLst>
        <pc:spChg chg="add mod">
          <ac:chgData name="Adam Atkinson" userId="8ef7ba00950f8a52" providerId="LiveId" clId="{37F9D3B9-B781-4683-AA57-959F24A7B031}" dt="2025-05-06T13:53:58.647" v="449" actId="20577"/>
          <ac:spMkLst>
            <pc:docMk/>
            <pc:sldMk cId="2184871503" sldId="259"/>
            <ac:spMk id="2" creationId="{4880457E-C0FF-FD6F-7678-BBD64B07E6FC}"/>
          </ac:spMkLst>
        </pc:spChg>
        <pc:graphicFrameChg chg="add mod modGraphic">
          <ac:chgData name="Adam Atkinson" userId="8ef7ba00950f8a52" providerId="LiveId" clId="{37F9D3B9-B781-4683-AA57-959F24A7B031}" dt="2025-05-06T14:10:20.369" v="1481" actId="113"/>
          <ac:graphicFrameMkLst>
            <pc:docMk/>
            <pc:sldMk cId="2184871503" sldId="259"/>
            <ac:graphicFrameMk id="3" creationId="{35F866B3-6F61-DCFA-26DA-20AD8CF72973}"/>
          </ac:graphicFrameMkLst>
        </pc:graphicFrameChg>
        <pc:picChg chg="add del mod">
          <ac:chgData name="Adam Atkinson" userId="8ef7ba00950f8a52" providerId="LiveId" clId="{37F9D3B9-B781-4683-AA57-959F24A7B031}" dt="2025-05-06T13:54:40.827" v="453" actId="14100"/>
          <ac:picMkLst>
            <pc:docMk/>
            <pc:sldMk cId="2184871503" sldId="259"/>
            <ac:picMk id="82" creationId="{00000000-0000-0000-0000-000000000000}"/>
          </ac:picMkLst>
        </pc:picChg>
      </pc:sldChg>
      <pc:sldChg chg="modSp add mod">
        <pc:chgData name="Adam Atkinson" userId="8ef7ba00950f8a52" providerId="LiveId" clId="{37F9D3B9-B781-4683-AA57-959F24A7B031}" dt="2025-05-06T14:13:41.784" v="1880" actId="20577"/>
        <pc:sldMkLst>
          <pc:docMk/>
          <pc:sldMk cId="1135122890" sldId="260"/>
        </pc:sldMkLst>
        <pc:spChg chg="mod">
          <ac:chgData name="Adam Atkinson" userId="8ef7ba00950f8a52" providerId="LiveId" clId="{37F9D3B9-B781-4683-AA57-959F24A7B031}" dt="2025-05-06T14:13:41.784" v="1880" actId="20577"/>
          <ac:spMkLst>
            <pc:docMk/>
            <pc:sldMk cId="1135122890" sldId="260"/>
            <ac:spMk id="2" creationId="{CEFED7EC-6AEB-3454-734D-6A8FF3743C1C}"/>
          </ac:spMkLst>
        </pc:spChg>
        <pc:picChg chg="mod">
          <ac:chgData name="Adam Atkinson" userId="8ef7ba00950f8a52" providerId="LiveId" clId="{37F9D3B9-B781-4683-AA57-959F24A7B031}" dt="2025-05-06T13:55:00.707" v="456" actId="14100"/>
          <ac:picMkLst>
            <pc:docMk/>
            <pc:sldMk cId="1135122890" sldId="260"/>
            <ac:picMk id="82" creationId="{743EE048-5D0D-16B0-8017-0E3CF44D5D03}"/>
          </ac:picMkLst>
        </pc:picChg>
      </pc:sldChg>
      <pc:sldChg chg="modSp add mod">
        <pc:chgData name="Adam Atkinson" userId="8ef7ba00950f8a52" providerId="LiveId" clId="{37F9D3B9-B781-4683-AA57-959F24A7B031}" dt="2025-05-06T14:15:02.734" v="2172" actId="6549"/>
        <pc:sldMkLst>
          <pc:docMk/>
          <pc:sldMk cId="3315515941" sldId="261"/>
        </pc:sldMkLst>
      </pc:sldChg>
      <pc:sldChg chg="modSp add mod">
        <pc:chgData name="Adam Atkinson" userId="8ef7ba00950f8a52" providerId="LiveId" clId="{37F9D3B9-B781-4683-AA57-959F24A7B031}" dt="2025-05-06T14:16:00.302" v="2396" actId="6549"/>
        <pc:sldMkLst>
          <pc:docMk/>
          <pc:sldMk cId="3574388006" sldId="262"/>
        </pc:sldMkLst>
        <pc:spChg chg="mod">
          <ac:chgData name="Adam Atkinson" userId="8ef7ba00950f8a52" providerId="LiveId" clId="{37F9D3B9-B781-4683-AA57-959F24A7B031}" dt="2025-05-06T14:16:00.302" v="2396" actId="6549"/>
          <ac:spMkLst>
            <pc:docMk/>
            <pc:sldMk cId="3574388006" sldId="262"/>
            <ac:spMk id="2" creationId="{1317D270-5842-C90E-9ECA-8CF1A6E2B742}"/>
          </ac:spMkLst>
        </pc:spChg>
      </pc:sldChg>
      <pc:sldChg chg="modSp add mod">
        <pc:chgData name="Adam Atkinson" userId="8ef7ba00950f8a52" providerId="LiveId" clId="{37F9D3B9-B781-4683-AA57-959F24A7B031}" dt="2025-05-06T14:17:08.317" v="2659" actId="20577"/>
        <pc:sldMkLst>
          <pc:docMk/>
          <pc:sldMk cId="715216479" sldId="263"/>
        </pc:sldMkLst>
        <pc:spChg chg="mod">
          <ac:chgData name="Adam Atkinson" userId="8ef7ba00950f8a52" providerId="LiveId" clId="{37F9D3B9-B781-4683-AA57-959F24A7B031}" dt="2025-05-06T14:17:08.317" v="2659" actId="20577"/>
          <ac:spMkLst>
            <pc:docMk/>
            <pc:sldMk cId="715216479" sldId="263"/>
            <ac:spMk id="2" creationId="{CDBA0EAD-DD52-2696-3076-CC16B006C4C8}"/>
          </ac:spMkLst>
        </pc:spChg>
      </pc:sldChg>
      <pc:sldChg chg="modSp add mod">
        <pc:chgData name="Adam Atkinson" userId="8ef7ba00950f8a52" providerId="LiveId" clId="{37F9D3B9-B781-4683-AA57-959F24A7B031}" dt="2025-05-06T14:18:03.873" v="2867" actId="6549"/>
        <pc:sldMkLst>
          <pc:docMk/>
          <pc:sldMk cId="4147304100" sldId="264"/>
        </pc:sldMkLst>
        <pc:spChg chg="mod">
          <ac:chgData name="Adam Atkinson" userId="8ef7ba00950f8a52" providerId="LiveId" clId="{37F9D3B9-B781-4683-AA57-959F24A7B031}" dt="2025-05-06T14:18:03.873" v="2867" actId="6549"/>
          <ac:spMkLst>
            <pc:docMk/>
            <pc:sldMk cId="4147304100" sldId="264"/>
            <ac:spMk id="2" creationId="{2FB714D6-CD9A-32B2-9DD9-EDB25BEB4ED6}"/>
          </ac:spMkLst>
        </pc:spChg>
      </pc:sldChg>
      <pc:sldChg chg="modSp add mod">
        <pc:chgData name="Adam Atkinson" userId="8ef7ba00950f8a52" providerId="LiveId" clId="{37F9D3B9-B781-4683-AA57-959F24A7B031}" dt="2025-05-06T14:19:58.512" v="3218" actId="20577"/>
        <pc:sldMkLst>
          <pc:docMk/>
          <pc:sldMk cId="2712225112" sldId="265"/>
        </pc:sldMkLst>
        <pc:spChg chg="mod">
          <ac:chgData name="Adam Atkinson" userId="8ef7ba00950f8a52" providerId="LiveId" clId="{37F9D3B9-B781-4683-AA57-959F24A7B031}" dt="2025-05-06T14:19:58.512" v="3218" actId="20577"/>
          <ac:spMkLst>
            <pc:docMk/>
            <pc:sldMk cId="2712225112" sldId="265"/>
            <ac:spMk id="2" creationId="{330280CF-C302-F0AA-EB70-0BB3E034073A}"/>
          </ac:spMkLst>
        </pc:spChg>
      </pc:sldChg>
      <pc:sldChg chg="modSp add mod">
        <pc:chgData name="Adam Atkinson" userId="8ef7ba00950f8a52" providerId="LiveId" clId="{37F9D3B9-B781-4683-AA57-959F24A7B031}" dt="2025-05-06T14:21:27.328" v="3483" actId="6549"/>
        <pc:sldMkLst>
          <pc:docMk/>
          <pc:sldMk cId="3087631992" sldId="266"/>
        </pc:sldMkLst>
        <pc:spChg chg="mod">
          <ac:chgData name="Adam Atkinson" userId="8ef7ba00950f8a52" providerId="LiveId" clId="{37F9D3B9-B781-4683-AA57-959F24A7B031}" dt="2025-05-06T14:21:27.328" v="3483" actId="6549"/>
          <ac:spMkLst>
            <pc:docMk/>
            <pc:sldMk cId="3087631992" sldId="266"/>
            <ac:spMk id="2" creationId="{1726B946-F2EB-31BB-278B-F43A01E81EC0}"/>
          </ac:spMkLst>
        </pc:spChg>
      </pc:sldChg>
    </pc:docChg>
  </pc:docChgLst>
  <pc:docChgLst>
    <pc:chgData name="Adam Atkinson" userId="8ef7ba00950f8a52" providerId="LiveId" clId="{8C68D11D-7E0A-4365-8B03-23DEE20E6C30}"/>
    <pc:docChg chg="undo custSel addSld delSld modSld sldOrd">
      <pc:chgData name="Adam Atkinson" userId="8ef7ba00950f8a52" providerId="LiveId" clId="{8C68D11D-7E0A-4365-8B03-23DEE20E6C30}" dt="2025-05-08T03:16:15.479" v="7684" actId="20577"/>
      <pc:docMkLst>
        <pc:docMk/>
      </pc:docMkLst>
      <pc:sldChg chg="addSp delSp modSp mod">
        <pc:chgData name="Adam Atkinson" userId="8ef7ba00950f8a52" providerId="LiveId" clId="{8C68D11D-7E0A-4365-8B03-23DEE20E6C30}" dt="2025-05-06T14:23:20.616" v="2"/>
        <pc:sldMkLst>
          <pc:docMk/>
          <pc:sldMk cId="0" sldId="256"/>
        </pc:sldMkLst>
        <pc:spChg chg="add mod">
          <ac:chgData name="Adam Atkinson" userId="8ef7ba00950f8a52" providerId="LiveId" clId="{8C68D11D-7E0A-4365-8B03-23DEE20E6C30}" dt="2025-05-06T14:23:20.616" v="2"/>
          <ac:spMkLst>
            <pc:docMk/>
            <pc:sldMk cId="0" sldId="256"/>
            <ac:spMk id="4" creationId="{64284CAB-725D-6BAF-AB2D-CBC47332F4DC}"/>
          </ac:spMkLst>
        </pc:spChg>
      </pc:sldChg>
      <pc:sldChg chg="addSp delSp modSp del mod">
        <pc:chgData name="Adam Atkinson" userId="8ef7ba00950f8a52" providerId="LiveId" clId="{8C68D11D-7E0A-4365-8B03-23DEE20E6C30}" dt="2025-05-06T14:43:38.545" v="433" actId="47"/>
        <pc:sldMkLst>
          <pc:docMk/>
          <pc:sldMk cId="0" sldId="257"/>
        </pc:sldMkLst>
      </pc:sldChg>
      <pc:sldChg chg="addSp delSp modSp mod">
        <pc:chgData name="Adam Atkinson" userId="8ef7ba00950f8a52" providerId="LiveId" clId="{8C68D11D-7E0A-4365-8B03-23DEE20E6C30}" dt="2025-05-07T19:13:25.279" v="7479" actId="1076"/>
        <pc:sldMkLst>
          <pc:docMk/>
          <pc:sldMk cId="0" sldId="258"/>
        </pc:sldMkLst>
        <pc:spChg chg="mod">
          <ac:chgData name="Adam Atkinson" userId="8ef7ba00950f8a52" providerId="LiveId" clId="{8C68D11D-7E0A-4365-8B03-23DEE20E6C30}" dt="2025-05-07T19:13:14.282" v="7477" actId="404"/>
          <ac:spMkLst>
            <pc:docMk/>
            <pc:sldMk cId="0" sldId="258"/>
            <ac:spMk id="3" creationId="{F468F9CD-DD7E-20D1-FD01-2CD2B4451EB1}"/>
          </ac:spMkLst>
        </pc:spChg>
        <pc:spChg chg="add mod">
          <ac:chgData name="Adam Atkinson" userId="8ef7ba00950f8a52" providerId="LiveId" clId="{8C68D11D-7E0A-4365-8B03-23DEE20E6C30}" dt="2025-05-06T14:23:48.690" v="10"/>
          <ac:spMkLst>
            <pc:docMk/>
            <pc:sldMk cId="0" sldId="258"/>
            <ac:spMk id="6" creationId="{F47699B7-E1C0-C219-C2CC-CFEF89D978A7}"/>
          </ac:spMkLst>
        </pc:spChg>
        <pc:picChg chg="add mod">
          <ac:chgData name="Adam Atkinson" userId="8ef7ba00950f8a52" providerId="LiveId" clId="{8C68D11D-7E0A-4365-8B03-23DEE20E6C30}" dt="2025-05-06T19:29:08.249" v="2479" actId="1076"/>
          <ac:picMkLst>
            <pc:docMk/>
            <pc:sldMk cId="0" sldId="258"/>
            <ac:picMk id="11" creationId="{16C68DC1-F0A9-6BEF-C938-9D7E505626DA}"/>
          </ac:picMkLst>
        </pc:picChg>
        <pc:picChg chg="add mod">
          <ac:chgData name="Adam Atkinson" userId="8ef7ba00950f8a52" providerId="LiveId" clId="{8C68D11D-7E0A-4365-8B03-23DEE20E6C30}" dt="2025-05-07T19:13:25.279" v="7479" actId="1076"/>
          <ac:picMkLst>
            <pc:docMk/>
            <pc:sldMk cId="0" sldId="258"/>
            <ac:picMk id="13" creationId="{F7CC4736-33FF-B154-BCAE-0F26E8309CE9}"/>
          </ac:picMkLst>
        </pc:picChg>
      </pc:sldChg>
      <pc:sldChg chg="addSp delSp modSp mod">
        <pc:chgData name="Adam Atkinson" userId="8ef7ba00950f8a52" providerId="LiveId" clId="{8C68D11D-7E0A-4365-8B03-23DEE20E6C30}" dt="2025-05-07T19:14:35.128" v="7514" actId="20577"/>
        <pc:sldMkLst>
          <pc:docMk/>
          <pc:sldMk cId="2184871503" sldId="259"/>
        </pc:sldMkLst>
        <pc:spChg chg="add mod">
          <ac:chgData name="Adam Atkinson" userId="8ef7ba00950f8a52" providerId="LiveId" clId="{8C68D11D-7E0A-4365-8B03-23DEE20E6C30}" dt="2025-05-06T14:23:55.415" v="13"/>
          <ac:spMkLst>
            <pc:docMk/>
            <pc:sldMk cId="2184871503" sldId="259"/>
            <ac:spMk id="7" creationId="{ADDF7ADC-F475-712F-3A52-44224BD559AE}"/>
          </ac:spMkLst>
        </pc:spChg>
        <pc:graphicFrameChg chg="modGraphic">
          <ac:chgData name="Adam Atkinson" userId="8ef7ba00950f8a52" providerId="LiveId" clId="{8C68D11D-7E0A-4365-8B03-23DEE20E6C30}" dt="2025-05-07T19:14:35.128" v="7514" actId="20577"/>
          <ac:graphicFrameMkLst>
            <pc:docMk/>
            <pc:sldMk cId="2184871503" sldId="259"/>
            <ac:graphicFrameMk id="3" creationId="{35F866B3-6F61-DCFA-26DA-20AD8CF72973}"/>
          </ac:graphicFrameMkLst>
        </pc:graphicFrameChg>
        <pc:picChg chg="add mod">
          <ac:chgData name="Adam Atkinson" userId="8ef7ba00950f8a52" providerId="LiveId" clId="{8C68D11D-7E0A-4365-8B03-23DEE20E6C30}" dt="2025-05-06T19:29:23.659" v="2483"/>
          <ac:picMkLst>
            <pc:docMk/>
            <pc:sldMk cId="2184871503" sldId="259"/>
            <ac:picMk id="8" creationId="{FAB85B28-8B22-8D7D-D7DD-DFA1D368C4D8}"/>
          </ac:picMkLst>
        </pc:picChg>
      </pc:sldChg>
      <pc:sldChg chg="addSp delSp modSp mod">
        <pc:chgData name="Adam Atkinson" userId="8ef7ba00950f8a52" providerId="LiveId" clId="{8C68D11D-7E0A-4365-8B03-23DEE20E6C30}" dt="2025-05-06T23:47:08.280" v="6433" actId="1076"/>
        <pc:sldMkLst>
          <pc:docMk/>
          <pc:sldMk cId="1135122890" sldId="260"/>
        </pc:sldMkLst>
        <pc:spChg chg="mod">
          <ac:chgData name="Adam Atkinson" userId="8ef7ba00950f8a52" providerId="LiveId" clId="{8C68D11D-7E0A-4365-8B03-23DEE20E6C30}" dt="2025-05-06T23:46:51.620" v="6430" actId="5793"/>
          <ac:spMkLst>
            <pc:docMk/>
            <pc:sldMk cId="1135122890" sldId="260"/>
            <ac:spMk id="2" creationId="{CEFED7EC-6AEB-3454-734D-6A8FF3743C1C}"/>
          </ac:spMkLst>
        </pc:spChg>
        <pc:spChg chg="add mod">
          <ac:chgData name="Adam Atkinson" userId="8ef7ba00950f8a52" providerId="LiveId" clId="{8C68D11D-7E0A-4365-8B03-23DEE20E6C30}" dt="2025-05-06T14:24:01.571" v="16"/>
          <ac:spMkLst>
            <pc:docMk/>
            <pc:sldMk cId="1135122890" sldId="260"/>
            <ac:spMk id="6" creationId="{AAD01220-44D8-93FB-DC33-FB3EE94C15F1}"/>
          </ac:spMkLst>
        </pc:spChg>
        <pc:picChg chg="add mod">
          <ac:chgData name="Adam Atkinson" userId="8ef7ba00950f8a52" providerId="LiveId" clId="{8C68D11D-7E0A-4365-8B03-23DEE20E6C30}" dt="2025-05-06T19:29:25.994" v="2484"/>
          <ac:picMkLst>
            <pc:docMk/>
            <pc:sldMk cId="1135122890" sldId="260"/>
            <ac:picMk id="7" creationId="{F8950B92-F23A-A71B-F7A8-3D8ADAE7E226}"/>
          </ac:picMkLst>
        </pc:picChg>
        <pc:picChg chg="add mod">
          <ac:chgData name="Adam Atkinson" userId="8ef7ba00950f8a52" providerId="LiveId" clId="{8C68D11D-7E0A-4365-8B03-23DEE20E6C30}" dt="2025-05-06T23:47:08.280" v="6433" actId="1076"/>
          <ac:picMkLst>
            <pc:docMk/>
            <pc:sldMk cId="1135122890" sldId="260"/>
            <ac:picMk id="8" creationId="{6CC024A9-3CA1-7F11-6905-3B62DEDC9E07}"/>
          </ac:picMkLst>
        </pc:picChg>
      </pc:sldChg>
      <pc:sldChg chg="addSp delSp modSp del mod">
        <pc:chgData name="Adam Atkinson" userId="8ef7ba00950f8a52" providerId="LiveId" clId="{8C68D11D-7E0A-4365-8B03-23DEE20E6C30}" dt="2025-05-06T23:47:45.259" v="6436" actId="47"/>
        <pc:sldMkLst>
          <pc:docMk/>
          <pc:sldMk cId="3315515941" sldId="261"/>
        </pc:sldMkLst>
      </pc:sldChg>
      <pc:sldChg chg="addSp delSp modSp mod">
        <pc:chgData name="Adam Atkinson" userId="8ef7ba00950f8a52" providerId="LiveId" clId="{8C68D11D-7E0A-4365-8B03-23DEE20E6C30}" dt="2025-05-07T19:14:54.979" v="7515" actId="404"/>
        <pc:sldMkLst>
          <pc:docMk/>
          <pc:sldMk cId="3574388006" sldId="262"/>
        </pc:sldMkLst>
        <pc:spChg chg="mod">
          <ac:chgData name="Adam Atkinson" userId="8ef7ba00950f8a52" providerId="LiveId" clId="{8C68D11D-7E0A-4365-8B03-23DEE20E6C30}" dt="2025-05-07T19:14:54.979" v="7515" actId="404"/>
          <ac:spMkLst>
            <pc:docMk/>
            <pc:sldMk cId="3574388006" sldId="262"/>
            <ac:spMk id="2" creationId="{1317D270-5842-C90E-9ECA-8CF1A6E2B742}"/>
          </ac:spMkLst>
        </pc:spChg>
        <pc:spChg chg="add mod">
          <ac:chgData name="Adam Atkinson" userId="8ef7ba00950f8a52" providerId="LiveId" clId="{8C68D11D-7E0A-4365-8B03-23DEE20E6C30}" dt="2025-05-06T14:24:10.171" v="20"/>
          <ac:spMkLst>
            <pc:docMk/>
            <pc:sldMk cId="3574388006" sldId="262"/>
            <ac:spMk id="6" creationId="{47E2296F-264D-039A-83CD-B2F4913A0CD5}"/>
          </ac:spMkLst>
        </pc:spChg>
        <pc:picChg chg="add mod">
          <ac:chgData name="Adam Atkinson" userId="8ef7ba00950f8a52" providerId="LiveId" clId="{8C68D11D-7E0A-4365-8B03-23DEE20E6C30}" dt="2025-05-06T19:29:30.949" v="2486"/>
          <ac:picMkLst>
            <pc:docMk/>
            <pc:sldMk cId="3574388006" sldId="262"/>
            <ac:picMk id="7" creationId="{F559AC4C-0F4E-1EEC-A8A5-C90049665846}"/>
          </ac:picMkLst>
        </pc:picChg>
        <pc:picChg chg="add mod">
          <ac:chgData name="Adam Atkinson" userId="8ef7ba00950f8a52" providerId="LiveId" clId="{8C68D11D-7E0A-4365-8B03-23DEE20E6C30}" dt="2025-05-06T23:48:43.830" v="6450" actId="1076"/>
          <ac:picMkLst>
            <pc:docMk/>
            <pc:sldMk cId="3574388006" sldId="262"/>
            <ac:picMk id="9" creationId="{FB2E8DEB-401D-80E7-3F7C-E0CF1D45C7E3}"/>
          </ac:picMkLst>
        </pc:picChg>
      </pc:sldChg>
      <pc:sldChg chg="addSp delSp modSp mod">
        <pc:chgData name="Adam Atkinson" userId="8ef7ba00950f8a52" providerId="LiveId" clId="{8C68D11D-7E0A-4365-8B03-23DEE20E6C30}" dt="2025-05-06T23:53:28.685" v="6684" actId="1076"/>
        <pc:sldMkLst>
          <pc:docMk/>
          <pc:sldMk cId="715216479" sldId="263"/>
        </pc:sldMkLst>
        <pc:spChg chg="mod">
          <ac:chgData name="Adam Atkinson" userId="8ef7ba00950f8a52" providerId="LiveId" clId="{8C68D11D-7E0A-4365-8B03-23DEE20E6C30}" dt="2025-05-06T23:53:11.424" v="6675" actId="6549"/>
          <ac:spMkLst>
            <pc:docMk/>
            <pc:sldMk cId="715216479" sldId="263"/>
            <ac:spMk id="2" creationId="{CDBA0EAD-DD52-2696-3076-CC16B006C4C8}"/>
          </ac:spMkLst>
        </pc:spChg>
        <pc:spChg chg="add mod">
          <ac:chgData name="Adam Atkinson" userId="8ef7ba00950f8a52" providerId="LiveId" clId="{8C68D11D-7E0A-4365-8B03-23DEE20E6C30}" dt="2025-05-06T14:24:18.317" v="25"/>
          <ac:spMkLst>
            <pc:docMk/>
            <pc:sldMk cId="715216479" sldId="263"/>
            <ac:spMk id="6" creationId="{C0EBAC4E-AB86-83EB-02A2-0D93FD9AE139}"/>
          </ac:spMkLst>
        </pc:spChg>
        <pc:picChg chg="add mod">
          <ac:chgData name="Adam Atkinson" userId="8ef7ba00950f8a52" providerId="LiveId" clId="{8C68D11D-7E0A-4365-8B03-23DEE20E6C30}" dt="2025-05-06T19:29:32.086" v="2487"/>
          <ac:picMkLst>
            <pc:docMk/>
            <pc:sldMk cId="715216479" sldId="263"/>
            <ac:picMk id="7" creationId="{2F0B4C1C-C37C-A4A9-3564-8BF5524E894A}"/>
          </ac:picMkLst>
        </pc:picChg>
        <pc:picChg chg="add mod">
          <ac:chgData name="Adam Atkinson" userId="8ef7ba00950f8a52" providerId="LiveId" clId="{8C68D11D-7E0A-4365-8B03-23DEE20E6C30}" dt="2025-05-06T23:53:28.685" v="6684" actId="1076"/>
          <ac:picMkLst>
            <pc:docMk/>
            <pc:sldMk cId="715216479" sldId="263"/>
            <ac:picMk id="9" creationId="{20E38A91-E6EE-522F-586D-64736CA8B861}"/>
          </ac:picMkLst>
        </pc:picChg>
      </pc:sldChg>
      <pc:sldChg chg="addSp delSp modSp mod">
        <pc:chgData name="Adam Atkinson" userId="8ef7ba00950f8a52" providerId="LiveId" clId="{8C68D11D-7E0A-4365-8B03-23DEE20E6C30}" dt="2025-05-07T19:15:14.712" v="7519" actId="1076"/>
        <pc:sldMkLst>
          <pc:docMk/>
          <pc:sldMk cId="4147304100" sldId="264"/>
        </pc:sldMkLst>
        <pc:spChg chg="mod">
          <ac:chgData name="Adam Atkinson" userId="8ef7ba00950f8a52" providerId="LiveId" clId="{8C68D11D-7E0A-4365-8B03-23DEE20E6C30}" dt="2025-05-07T19:15:10.707" v="7517" actId="404"/>
          <ac:spMkLst>
            <pc:docMk/>
            <pc:sldMk cId="4147304100" sldId="264"/>
            <ac:spMk id="2" creationId="{2FB714D6-CD9A-32B2-9DD9-EDB25BEB4ED6}"/>
          </ac:spMkLst>
        </pc:spChg>
        <pc:spChg chg="add mod">
          <ac:chgData name="Adam Atkinson" userId="8ef7ba00950f8a52" providerId="LiveId" clId="{8C68D11D-7E0A-4365-8B03-23DEE20E6C30}" dt="2025-05-06T14:24:23.641" v="28"/>
          <ac:spMkLst>
            <pc:docMk/>
            <pc:sldMk cId="4147304100" sldId="264"/>
            <ac:spMk id="6" creationId="{B760440F-AA14-925D-63A6-60131FB40CE9}"/>
          </ac:spMkLst>
        </pc:spChg>
        <pc:picChg chg="add mod">
          <ac:chgData name="Adam Atkinson" userId="8ef7ba00950f8a52" providerId="LiveId" clId="{8C68D11D-7E0A-4365-8B03-23DEE20E6C30}" dt="2025-05-06T19:29:33.129" v="2488"/>
          <ac:picMkLst>
            <pc:docMk/>
            <pc:sldMk cId="4147304100" sldId="264"/>
            <ac:picMk id="7" creationId="{A338DB5F-3407-05EC-B201-B374D1C1CEDC}"/>
          </ac:picMkLst>
        </pc:picChg>
        <pc:picChg chg="add mod">
          <ac:chgData name="Adam Atkinson" userId="8ef7ba00950f8a52" providerId="LiveId" clId="{8C68D11D-7E0A-4365-8B03-23DEE20E6C30}" dt="2025-05-07T19:15:14.712" v="7519" actId="1076"/>
          <ac:picMkLst>
            <pc:docMk/>
            <pc:sldMk cId="4147304100" sldId="264"/>
            <ac:picMk id="9" creationId="{D1AB4B9C-ED30-E0F1-3BCF-588E82AE9BF8}"/>
          </ac:picMkLst>
        </pc:picChg>
      </pc:sldChg>
      <pc:sldChg chg="addSp delSp modSp mod">
        <pc:chgData name="Adam Atkinson" userId="8ef7ba00950f8a52" providerId="LiveId" clId="{8C68D11D-7E0A-4365-8B03-23DEE20E6C30}" dt="2025-05-08T03:08:15.345" v="7579"/>
        <pc:sldMkLst>
          <pc:docMk/>
          <pc:sldMk cId="2712225112" sldId="265"/>
        </pc:sldMkLst>
        <pc:spChg chg="mod">
          <ac:chgData name="Adam Atkinson" userId="8ef7ba00950f8a52" providerId="LiveId" clId="{8C68D11D-7E0A-4365-8B03-23DEE20E6C30}" dt="2025-05-08T03:08:15.345" v="7579"/>
          <ac:spMkLst>
            <pc:docMk/>
            <pc:sldMk cId="2712225112" sldId="265"/>
            <ac:spMk id="2" creationId="{330280CF-C302-F0AA-EB70-0BB3E034073A}"/>
          </ac:spMkLst>
        </pc:spChg>
        <pc:spChg chg="add mod">
          <ac:chgData name="Adam Atkinson" userId="8ef7ba00950f8a52" providerId="LiveId" clId="{8C68D11D-7E0A-4365-8B03-23DEE20E6C30}" dt="2025-05-06T14:24:32.775" v="33"/>
          <ac:spMkLst>
            <pc:docMk/>
            <pc:sldMk cId="2712225112" sldId="265"/>
            <ac:spMk id="6" creationId="{52625D0F-BD2B-4537-5929-7B633C71F22D}"/>
          </ac:spMkLst>
        </pc:spChg>
        <pc:picChg chg="add mod">
          <ac:chgData name="Adam Atkinson" userId="8ef7ba00950f8a52" providerId="LiveId" clId="{8C68D11D-7E0A-4365-8B03-23DEE20E6C30}" dt="2025-05-06T19:29:34.144" v="2489"/>
          <ac:picMkLst>
            <pc:docMk/>
            <pc:sldMk cId="2712225112" sldId="265"/>
            <ac:picMk id="7" creationId="{DE0B6D8C-601A-2841-BCF9-DE043A5F1C56}"/>
          </ac:picMkLst>
        </pc:picChg>
        <pc:picChg chg="add del mod">
          <ac:chgData name="Adam Atkinson" userId="8ef7ba00950f8a52" providerId="LiveId" clId="{8C68D11D-7E0A-4365-8B03-23DEE20E6C30}" dt="2025-05-07T00:18:11.518" v="7285" actId="21"/>
          <ac:picMkLst>
            <pc:docMk/>
            <pc:sldMk cId="2712225112" sldId="265"/>
            <ac:picMk id="10" creationId="{B73790B8-55F8-9266-A6C3-B20D15CCE6FB}"/>
          </ac:picMkLst>
        </pc:picChg>
        <pc:picChg chg="add mod">
          <ac:chgData name="Adam Atkinson" userId="8ef7ba00950f8a52" providerId="LiveId" clId="{8C68D11D-7E0A-4365-8B03-23DEE20E6C30}" dt="2025-05-07T00:19:32.180" v="7297" actId="1076"/>
          <ac:picMkLst>
            <pc:docMk/>
            <pc:sldMk cId="2712225112" sldId="265"/>
            <ac:picMk id="12" creationId="{E76F3D06-7C02-0D2B-03C1-42A8FF06AB2E}"/>
          </ac:picMkLst>
        </pc:picChg>
      </pc:sldChg>
      <pc:sldChg chg="addSp delSp modSp mod">
        <pc:chgData name="Adam Atkinson" userId="8ef7ba00950f8a52" providerId="LiveId" clId="{8C68D11D-7E0A-4365-8B03-23DEE20E6C30}" dt="2025-05-07T19:19:29.922" v="7577" actId="404"/>
        <pc:sldMkLst>
          <pc:docMk/>
          <pc:sldMk cId="3087631992" sldId="266"/>
        </pc:sldMkLst>
        <pc:spChg chg="mod">
          <ac:chgData name="Adam Atkinson" userId="8ef7ba00950f8a52" providerId="LiveId" clId="{8C68D11D-7E0A-4365-8B03-23DEE20E6C30}" dt="2025-05-07T19:19:29.922" v="7577" actId="404"/>
          <ac:spMkLst>
            <pc:docMk/>
            <pc:sldMk cId="3087631992" sldId="266"/>
            <ac:spMk id="2" creationId="{1726B946-F2EB-31BB-278B-F43A01E81EC0}"/>
          </ac:spMkLst>
        </pc:spChg>
        <pc:spChg chg="add mod">
          <ac:chgData name="Adam Atkinson" userId="8ef7ba00950f8a52" providerId="LiveId" clId="{8C68D11D-7E0A-4365-8B03-23DEE20E6C30}" dt="2025-05-06T14:24:34.218" v="34"/>
          <ac:spMkLst>
            <pc:docMk/>
            <pc:sldMk cId="3087631992" sldId="266"/>
            <ac:spMk id="6" creationId="{8169EE4D-B89B-3F3D-BC3D-C660AD1B7058}"/>
          </ac:spMkLst>
        </pc:spChg>
        <pc:picChg chg="add mod">
          <ac:chgData name="Adam Atkinson" userId="8ef7ba00950f8a52" providerId="LiveId" clId="{8C68D11D-7E0A-4365-8B03-23DEE20E6C30}" dt="2025-05-07T00:47:59.242" v="7421"/>
          <ac:picMkLst>
            <pc:docMk/>
            <pc:sldMk cId="3087631992" sldId="266"/>
            <ac:picMk id="7" creationId="{BECA2BB1-99C6-C0D3-3063-08FC5C50DA4C}"/>
          </ac:picMkLst>
        </pc:picChg>
      </pc:sldChg>
      <pc:sldChg chg="addSp delSp modSp add mod">
        <pc:chgData name="Adam Atkinson" userId="8ef7ba00950f8a52" providerId="LiveId" clId="{8C68D11D-7E0A-4365-8B03-23DEE20E6C30}" dt="2025-05-06T23:44:07.231" v="6408" actId="478"/>
        <pc:sldMkLst>
          <pc:docMk/>
          <pc:sldMk cId="0" sldId="267"/>
        </pc:sldMkLst>
        <pc:spChg chg="add mod">
          <ac:chgData name="Adam Atkinson" userId="8ef7ba00950f8a52" providerId="LiveId" clId="{8C68D11D-7E0A-4365-8B03-23DEE20E6C30}" dt="2025-05-06T14:43:36.009" v="432"/>
          <ac:spMkLst>
            <pc:docMk/>
            <pc:sldMk cId="0" sldId="267"/>
            <ac:spMk id="5" creationId="{A0B68060-CB94-52B3-B6F6-C741C21CE468}"/>
          </ac:spMkLst>
        </pc:spChg>
      </pc:sldChg>
      <pc:sldChg chg="addSp delSp modSp add del mod">
        <pc:chgData name="Adam Atkinson" userId="8ef7ba00950f8a52" providerId="LiveId" clId="{8C68D11D-7E0A-4365-8B03-23DEE20E6C30}" dt="2025-05-06T23:55:31.201" v="6704" actId="47"/>
        <pc:sldMkLst>
          <pc:docMk/>
          <pc:sldMk cId="3050680900" sldId="268"/>
        </pc:sldMkLst>
      </pc:sldChg>
      <pc:sldChg chg="addSp delSp modSp add del mod">
        <pc:chgData name="Adam Atkinson" userId="8ef7ba00950f8a52" providerId="LiveId" clId="{8C68D11D-7E0A-4365-8B03-23DEE20E6C30}" dt="2025-05-06T23:56:42.635" v="6717" actId="47"/>
        <pc:sldMkLst>
          <pc:docMk/>
          <pc:sldMk cId="631141496" sldId="269"/>
        </pc:sldMkLst>
      </pc:sldChg>
      <pc:sldChg chg="addSp delSp modSp add del mod">
        <pc:chgData name="Adam Atkinson" userId="8ef7ba00950f8a52" providerId="LiveId" clId="{8C68D11D-7E0A-4365-8B03-23DEE20E6C30}" dt="2025-05-06T23:55:14.037" v="6699" actId="47"/>
        <pc:sldMkLst>
          <pc:docMk/>
          <pc:sldMk cId="2316312011" sldId="270"/>
        </pc:sldMkLst>
      </pc:sldChg>
      <pc:sldChg chg="addSp delSp modSp add del mod">
        <pc:chgData name="Adam Atkinson" userId="8ef7ba00950f8a52" providerId="LiveId" clId="{8C68D11D-7E0A-4365-8B03-23DEE20E6C30}" dt="2025-05-06T23:37:01.329" v="6400" actId="47"/>
        <pc:sldMkLst>
          <pc:docMk/>
          <pc:sldMk cId="141527983" sldId="271"/>
        </pc:sldMkLst>
      </pc:sldChg>
      <pc:sldChg chg="addSp delSp modSp add del mod">
        <pc:chgData name="Adam Atkinson" userId="8ef7ba00950f8a52" providerId="LiveId" clId="{8C68D11D-7E0A-4365-8B03-23DEE20E6C30}" dt="2025-05-06T23:55:12.804" v="6698" actId="47"/>
        <pc:sldMkLst>
          <pc:docMk/>
          <pc:sldMk cId="3896521394" sldId="272"/>
        </pc:sldMkLst>
      </pc:sldChg>
      <pc:sldChg chg="addSp delSp modSp add mod ord">
        <pc:chgData name="Adam Atkinson" userId="8ef7ba00950f8a52" providerId="LiveId" clId="{8C68D11D-7E0A-4365-8B03-23DEE20E6C30}" dt="2025-05-08T03:10:40.579" v="7621" actId="14100"/>
        <pc:sldMkLst>
          <pc:docMk/>
          <pc:sldMk cId="4068427508" sldId="273"/>
        </pc:sldMkLst>
        <pc:spChg chg="mod">
          <ac:chgData name="Adam Atkinson" userId="8ef7ba00950f8a52" providerId="LiveId" clId="{8C68D11D-7E0A-4365-8B03-23DEE20E6C30}" dt="2025-05-08T03:10:25.292" v="7614" actId="14100"/>
          <ac:spMkLst>
            <pc:docMk/>
            <pc:sldMk cId="4068427508" sldId="273"/>
            <ac:spMk id="2" creationId="{7F31137B-A9C2-8F09-10D0-318EEA14A8BB}"/>
          </ac:spMkLst>
        </pc:spChg>
        <pc:picChg chg="add mod">
          <ac:chgData name="Adam Atkinson" userId="8ef7ba00950f8a52" providerId="LiveId" clId="{8C68D11D-7E0A-4365-8B03-23DEE20E6C30}" dt="2025-05-06T19:29:45.800" v="2493"/>
          <ac:picMkLst>
            <pc:docMk/>
            <pc:sldMk cId="4068427508" sldId="273"/>
            <ac:picMk id="10" creationId="{02B163BC-F4D8-A3B5-62CB-3F0CD45B70BD}"/>
          </ac:picMkLst>
        </pc:picChg>
        <pc:picChg chg="add mod">
          <ac:chgData name="Adam Atkinson" userId="8ef7ba00950f8a52" providerId="LiveId" clId="{8C68D11D-7E0A-4365-8B03-23DEE20E6C30}" dt="2025-05-08T03:10:40.579" v="7621" actId="14100"/>
          <ac:picMkLst>
            <pc:docMk/>
            <pc:sldMk cId="4068427508" sldId="273"/>
            <ac:picMk id="11" creationId="{B73790B8-55F8-9266-A6C3-B20D15CCE6FB}"/>
          </ac:picMkLst>
        </pc:picChg>
      </pc:sldChg>
      <pc:sldChg chg="addSp delSp modSp add del mod">
        <pc:chgData name="Adam Atkinson" userId="8ef7ba00950f8a52" providerId="LiveId" clId="{8C68D11D-7E0A-4365-8B03-23DEE20E6C30}" dt="2025-05-06T23:55:20.301" v="6701" actId="47"/>
        <pc:sldMkLst>
          <pc:docMk/>
          <pc:sldMk cId="2257504872" sldId="274"/>
        </pc:sldMkLst>
      </pc:sldChg>
      <pc:sldChg chg="addSp delSp modSp add del mod">
        <pc:chgData name="Adam Atkinson" userId="8ef7ba00950f8a52" providerId="LiveId" clId="{8C68D11D-7E0A-4365-8B03-23DEE20E6C30}" dt="2025-05-06T23:36:25.195" v="6398" actId="47"/>
        <pc:sldMkLst>
          <pc:docMk/>
          <pc:sldMk cId="3643929451" sldId="275"/>
        </pc:sldMkLst>
      </pc:sldChg>
      <pc:sldChg chg="add del">
        <pc:chgData name="Adam Atkinson" userId="8ef7ba00950f8a52" providerId="LiveId" clId="{8C68D11D-7E0A-4365-8B03-23DEE20E6C30}" dt="2025-05-06T23:36:36.356" v="6399" actId="47"/>
        <pc:sldMkLst>
          <pc:docMk/>
          <pc:sldMk cId="2166085449" sldId="276"/>
        </pc:sldMkLst>
      </pc:sldChg>
      <pc:sldChg chg="add del">
        <pc:chgData name="Adam Atkinson" userId="8ef7ba00950f8a52" providerId="LiveId" clId="{8C68D11D-7E0A-4365-8B03-23DEE20E6C30}" dt="2025-05-06T22:18:51.076" v="5986" actId="47"/>
        <pc:sldMkLst>
          <pc:docMk/>
          <pc:sldMk cId="2848334886" sldId="277"/>
        </pc:sldMkLst>
      </pc:sldChg>
      <pc:sldChg chg="addSp delSp modSp add mod">
        <pc:chgData name="Adam Atkinson" userId="8ef7ba00950f8a52" providerId="LiveId" clId="{8C68D11D-7E0A-4365-8B03-23DEE20E6C30}" dt="2025-05-08T03:11:14.494" v="7623"/>
        <pc:sldMkLst>
          <pc:docMk/>
          <pc:sldMk cId="2596659514" sldId="278"/>
        </pc:sldMkLst>
        <pc:spChg chg="mod">
          <ac:chgData name="Adam Atkinson" userId="8ef7ba00950f8a52" providerId="LiveId" clId="{8C68D11D-7E0A-4365-8B03-23DEE20E6C30}" dt="2025-05-08T03:11:14.494" v="7623"/>
          <ac:spMkLst>
            <pc:docMk/>
            <pc:sldMk cId="2596659514" sldId="278"/>
            <ac:spMk id="2" creationId="{7D96AFAC-4227-FBC9-7A4F-A3AC4E8D7011}"/>
          </ac:spMkLst>
        </pc:spChg>
        <pc:picChg chg="add del mod">
          <ac:chgData name="Adam Atkinson" userId="8ef7ba00950f8a52" providerId="LiveId" clId="{8C68D11D-7E0A-4365-8B03-23DEE20E6C30}" dt="2025-05-07T00:17:00.453" v="7268" actId="21"/>
          <ac:picMkLst>
            <pc:docMk/>
            <pc:sldMk cId="2596659514" sldId="278"/>
            <ac:picMk id="3" creationId="{4E5890CD-F593-040E-C21F-2A16FC1F9C92}"/>
          </ac:picMkLst>
        </pc:picChg>
        <pc:picChg chg="add del mod">
          <ac:chgData name="Adam Atkinson" userId="8ef7ba00950f8a52" providerId="LiveId" clId="{8C68D11D-7E0A-4365-8B03-23DEE20E6C30}" dt="2025-05-07T00:17:00.453" v="7268" actId="21"/>
          <ac:picMkLst>
            <pc:docMk/>
            <pc:sldMk cId="2596659514" sldId="278"/>
            <ac:picMk id="4" creationId="{BAC1BBF7-2AD0-E777-BD02-0CA9105FAF02}"/>
          </ac:picMkLst>
        </pc:picChg>
        <pc:picChg chg="add mod modCrop">
          <ac:chgData name="Adam Atkinson" userId="8ef7ba00950f8a52" providerId="LiveId" clId="{8C68D11D-7E0A-4365-8B03-23DEE20E6C30}" dt="2025-05-07T19:16:13.382" v="7534" actId="14100"/>
          <ac:picMkLst>
            <pc:docMk/>
            <pc:sldMk cId="2596659514" sldId="278"/>
            <ac:picMk id="7" creationId="{97A571E6-05D4-C852-D4E7-C54D8B6D5808}"/>
          </ac:picMkLst>
        </pc:picChg>
      </pc:sldChg>
      <pc:sldChg chg="addSp delSp modSp add mod">
        <pc:chgData name="Adam Atkinson" userId="8ef7ba00950f8a52" providerId="LiveId" clId="{8C68D11D-7E0A-4365-8B03-23DEE20E6C30}" dt="2025-05-08T03:11:43.842" v="7624"/>
        <pc:sldMkLst>
          <pc:docMk/>
          <pc:sldMk cId="115131259" sldId="279"/>
        </pc:sldMkLst>
        <pc:spChg chg="mod">
          <ac:chgData name="Adam Atkinson" userId="8ef7ba00950f8a52" providerId="LiveId" clId="{8C68D11D-7E0A-4365-8B03-23DEE20E6C30}" dt="2025-05-08T03:11:43.842" v="7624"/>
          <ac:spMkLst>
            <pc:docMk/>
            <pc:sldMk cId="115131259" sldId="279"/>
            <ac:spMk id="2" creationId="{79EF31B4-91E4-2D68-D8F0-84A01474C526}"/>
          </ac:spMkLst>
        </pc:spChg>
        <pc:picChg chg="add del mod">
          <ac:chgData name="Adam Atkinson" userId="8ef7ba00950f8a52" providerId="LiveId" clId="{8C68D11D-7E0A-4365-8B03-23DEE20E6C30}" dt="2025-05-07T00:09:02.437" v="7200" actId="478"/>
          <ac:picMkLst>
            <pc:docMk/>
            <pc:sldMk cId="115131259" sldId="279"/>
            <ac:picMk id="3" creationId="{0E60021F-638C-9B6F-3FCD-E0F166520A63}"/>
          </ac:picMkLst>
        </pc:picChg>
        <pc:picChg chg="add mod">
          <ac:chgData name="Adam Atkinson" userId="8ef7ba00950f8a52" providerId="LiveId" clId="{8C68D11D-7E0A-4365-8B03-23DEE20E6C30}" dt="2025-05-07T19:16:26.815" v="7537" actId="1076"/>
          <ac:picMkLst>
            <pc:docMk/>
            <pc:sldMk cId="115131259" sldId="279"/>
            <ac:picMk id="4" creationId="{9E931FF1-8904-3825-1A27-C38D1E41F2B3}"/>
          </ac:picMkLst>
        </pc:picChg>
        <pc:picChg chg="add del mod">
          <ac:chgData name="Adam Atkinson" userId="8ef7ba00950f8a52" providerId="LiveId" clId="{8C68D11D-7E0A-4365-8B03-23DEE20E6C30}" dt="2025-05-07T00:09:01.097" v="7199" actId="478"/>
          <ac:picMkLst>
            <pc:docMk/>
            <pc:sldMk cId="115131259" sldId="279"/>
            <ac:picMk id="4" creationId="{BFE20866-0A5C-513E-A7AE-ACC7AF14E2F3}"/>
          </ac:picMkLst>
        </pc:picChg>
        <pc:picChg chg="add del mod">
          <ac:chgData name="Adam Atkinson" userId="8ef7ba00950f8a52" providerId="LiveId" clId="{8C68D11D-7E0A-4365-8B03-23DEE20E6C30}" dt="2025-05-07T00:09:34.473" v="7201" actId="478"/>
          <ac:picMkLst>
            <pc:docMk/>
            <pc:sldMk cId="115131259" sldId="279"/>
            <ac:picMk id="5" creationId="{C0B98440-6747-64B7-9021-260DC1013C14}"/>
          </ac:picMkLst>
        </pc:picChg>
        <pc:picChg chg="add del mod">
          <ac:chgData name="Adam Atkinson" userId="8ef7ba00950f8a52" providerId="LiveId" clId="{8C68D11D-7E0A-4365-8B03-23DEE20E6C30}" dt="2025-05-07T04:45:50.330" v="7455" actId="478"/>
          <ac:picMkLst>
            <pc:docMk/>
            <pc:sldMk cId="115131259" sldId="279"/>
            <ac:picMk id="7" creationId="{4E5890CD-F593-040E-C21F-2A16FC1F9C92}"/>
          </ac:picMkLst>
        </pc:picChg>
        <pc:picChg chg="add del mod">
          <ac:chgData name="Adam Atkinson" userId="8ef7ba00950f8a52" providerId="LiveId" clId="{8C68D11D-7E0A-4365-8B03-23DEE20E6C30}" dt="2025-05-07T04:45:50.925" v="7456" actId="478"/>
          <ac:picMkLst>
            <pc:docMk/>
            <pc:sldMk cId="115131259" sldId="279"/>
            <ac:picMk id="8" creationId="{BAC1BBF7-2AD0-E777-BD02-0CA9105FAF02}"/>
          </ac:picMkLst>
        </pc:picChg>
      </pc:sldChg>
      <pc:sldChg chg="addSp delSp modSp add mod">
        <pc:chgData name="Adam Atkinson" userId="8ef7ba00950f8a52" providerId="LiveId" clId="{8C68D11D-7E0A-4365-8B03-23DEE20E6C30}" dt="2025-05-08T03:12:10.202" v="7626"/>
        <pc:sldMkLst>
          <pc:docMk/>
          <pc:sldMk cId="2836866158" sldId="280"/>
        </pc:sldMkLst>
        <pc:spChg chg="mod">
          <ac:chgData name="Adam Atkinson" userId="8ef7ba00950f8a52" providerId="LiveId" clId="{8C68D11D-7E0A-4365-8B03-23DEE20E6C30}" dt="2025-05-07T00:27:59.312" v="7326" actId="6549"/>
          <ac:spMkLst>
            <pc:docMk/>
            <pc:sldMk cId="2836866158" sldId="280"/>
            <ac:spMk id="2" creationId="{BD56E5FE-33C9-58E3-981E-39CAD60A9453}"/>
          </ac:spMkLst>
        </pc:spChg>
        <pc:spChg chg="add mod">
          <ac:chgData name="Adam Atkinson" userId="8ef7ba00950f8a52" providerId="LiveId" clId="{8C68D11D-7E0A-4365-8B03-23DEE20E6C30}" dt="2025-05-08T03:12:10.202" v="7626"/>
          <ac:spMkLst>
            <pc:docMk/>
            <pc:sldMk cId="2836866158" sldId="280"/>
            <ac:spMk id="5" creationId="{1376D654-4164-2964-8FE0-56580F4B9E02}"/>
          </ac:spMkLst>
        </pc:spChg>
        <pc:picChg chg="add del mod">
          <ac:chgData name="Adam Atkinson" userId="8ef7ba00950f8a52" providerId="LiveId" clId="{8C68D11D-7E0A-4365-8B03-23DEE20E6C30}" dt="2025-05-07T04:47:31.897" v="7469" actId="478"/>
          <ac:picMkLst>
            <pc:docMk/>
            <pc:sldMk cId="2836866158" sldId="280"/>
            <ac:picMk id="3" creationId="{D7A20BBB-185B-7B55-EAA7-448991241539}"/>
          </ac:picMkLst>
        </pc:picChg>
        <pc:picChg chg="add del mod">
          <ac:chgData name="Adam Atkinson" userId="8ef7ba00950f8a52" providerId="LiveId" clId="{8C68D11D-7E0A-4365-8B03-23DEE20E6C30}" dt="2025-05-07T00:27:50.340" v="7323" actId="478"/>
          <ac:picMkLst>
            <pc:docMk/>
            <pc:sldMk cId="2836866158" sldId="280"/>
            <ac:picMk id="4" creationId="{91DE3265-2940-D761-9201-3779190F8FE5}"/>
          </ac:picMkLst>
        </pc:picChg>
        <pc:picChg chg="add mod modCrop">
          <ac:chgData name="Adam Atkinson" userId="8ef7ba00950f8a52" providerId="LiveId" clId="{8C68D11D-7E0A-4365-8B03-23DEE20E6C30}" dt="2025-05-07T19:16:48.614" v="7542" actId="1076"/>
          <ac:picMkLst>
            <pc:docMk/>
            <pc:sldMk cId="2836866158" sldId="280"/>
            <ac:picMk id="7" creationId="{F4430B82-F889-30A4-73E4-0A1B11C75D30}"/>
          </ac:picMkLst>
        </pc:picChg>
      </pc:sldChg>
      <pc:sldChg chg="addSp delSp modSp add mod">
        <pc:chgData name="Adam Atkinson" userId="8ef7ba00950f8a52" providerId="LiveId" clId="{8C68D11D-7E0A-4365-8B03-23DEE20E6C30}" dt="2025-05-08T03:12:45.759" v="7627"/>
        <pc:sldMkLst>
          <pc:docMk/>
          <pc:sldMk cId="2390073861" sldId="281"/>
        </pc:sldMkLst>
        <pc:spChg chg="mod">
          <ac:chgData name="Adam Atkinson" userId="8ef7ba00950f8a52" providerId="LiveId" clId="{8C68D11D-7E0A-4365-8B03-23DEE20E6C30}" dt="2025-05-08T03:12:45.759" v="7627"/>
          <ac:spMkLst>
            <pc:docMk/>
            <pc:sldMk cId="2390073861" sldId="281"/>
            <ac:spMk id="2" creationId="{F283518B-6B25-267C-2CF9-9309DA570D7B}"/>
          </ac:spMkLst>
        </pc:spChg>
        <pc:spChg chg="add del mod">
          <ac:chgData name="Adam Atkinson" userId="8ef7ba00950f8a52" providerId="LiveId" clId="{8C68D11D-7E0A-4365-8B03-23DEE20E6C30}" dt="2025-05-07T00:34:30.659" v="7335" actId="478"/>
          <ac:spMkLst>
            <pc:docMk/>
            <pc:sldMk cId="2390073861" sldId="281"/>
            <ac:spMk id="9" creationId="{96099148-95E8-6F65-3229-36C79858760E}"/>
          </ac:spMkLst>
        </pc:spChg>
        <pc:picChg chg="add del mod">
          <ac:chgData name="Adam Atkinson" userId="8ef7ba00950f8a52" providerId="LiveId" clId="{8C68D11D-7E0A-4365-8B03-23DEE20E6C30}" dt="2025-05-07T00:34:36.496" v="7338" actId="478"/>
          <ac:picMkLst>
            <pc:docMk/>
            <pc:sldMk cId="2390073861" sldId="281"/>
            <ac:picMk id="3" creationId="{8A513566-1AC1-0FFB-60F6-0FF92FB48D6A}"/>
          </ac:picMkLst>
        </pc:picChg>
        <pc:picChg chg="add del mod">
          <ac:chgData name="Adam Atkinson" userId="8ef7ba00950f8a52" providerId="LiveId" clId="{8C68D11D-7E0A-4365-8B03-23DEE20E6C30}" dt="2025-05-07T00:34:32.860" v="7336" actId="478"/>
          <ac:picMkLst>
            <pc:docMk/>
            <pc:sldMk cId="2390073861" sldId="281"/>
            <ac:picMk id="4" creationId="{C5A1C63F-2ABF-3191-63E5-7235B94F6D2A}"/>
          </ac:picMkLst>
        </pc:picChg>
        <pc:picChg chg="add mod">
          <ac:chgData name="Adam Atkinson" userId="8ef7ba00950f8a52" providerId="LiveId" clId="{8C68D11D-7E0A-4365-8B03-23DEE20E6C30}" dt="2025-05-07T19:17:26.038" v="7548" actId="1076"/>
          <ac:picMkLst>
            <pc:docMk/>
            <pc:sldMk cId="2390073861" sldId="281"/>
            <ac:picMk id="5" creationId="{721C741F-AA9F-9CE7-FB73-BA9E5F504D3A}"/>
          </ac:picMkLst>
        </pc:picChg>
        <pc:picChg chg="add del mod">
          <ac:chgData name="Adam Atkinson" userId="8ef7ba00950f8a52" providerId="LiveId" clId="{8C68D11D-7E0A-4365-8B03-23DEE20E6C30}" dt="2025-05-07T00:34:35.011" v="7337" actId="478"/>
          <ac:picMkLst>
            <pc:docMk/>
            <pc:sldMk cId="2390073861" sldId="281"/>
            <ac:picMk id="8" creationId="{3116AB6D-B4F8-7CD0-8C54-EAA37B7E6581}"/>
          </ac:picMkLst>
        </pc:picChg>
      </pc:sldChg>
      <pc:sldChg chg="addSp modSp add mod">
        <pc:chgData name="Adam Atkinson" userId="8ef7ba00950f8a52" providerId="LiveId" clId="{8C68D11D-7E0A-4365-8B03-23DEE20E6C30}" dt="2025-05-08T03:13:46.871" v="7657"/>
        <pc:sldMkLst>
          <pc:docMk/>
          <pc:sldMk cId="3969260160" sldId="282"/>
        </pc:sldMkLst>
        <pc:spChg chg="mod">
          <ac:chgData name="Adam Atkinson" userId="8ef7ba00950f8a52" providerId="LiveId" clId="{8C68D11D-7E0A-4365-8B03-23DEE20E6C30}" dt="2025-05-08T03:13:46.871" v="7657"/>
          <ac:spMkLst>
            <pc:docMk/>
            <pc:sldMk cId="3969260160" sldId="282"/>
            <ac:spMk id="2" creationId="{58AF4074-CBB2-74EF-5A2F-51B36374BFAC}"/>
          </ac:spMkLst>
        </pc:spChg>
        <pc:picChg chg="add mod">
          <ac:chgData name="Adam Atkinson" userId="8ef7ba00950f8a52" providerId="LiveId" clId="{8C68D11D-7E0A-4365-8B03-23DEE20E6C30}" dt="2025-05-07T19:17:38.902" v="7552" actId="1076"/>
          <ac:picMkLst>
            <pc:docMk/>
            <pc:sldMk cId="3969260160" sldId="282"/>
            <ac:picMk id="4" creationId="{27FDFEF2-5C73-E156-0B92-8F7FC6495CD2}"/>
          </ac:picMkLst>
        </pc:picChg>
      </pc:sldChg>
      <pc:sldChg chg="addSp delSp modSp add mod">
        <pc:chgData name="Adam Atkinson" userId="8ef7ba00950f8a52" providerId="LiveId" clId="{8C68D11D-7E0A-4365-8B03-23DEE20E6C30}" dt="2025-05-08T03:14:45.347" v="7661" actId="20577"/>
        <pc:sldMkLst>
          <pc:docMk/>
          <pc:sldMk cId="3446106110" sldId="283"/>
        </pc:sldMkLst>
        <pc:spChg chg="mod">
          <ac:chgData name="Adam Atkinson" userId="8ef7ba00950f8a52" providerId="LiveId" clId="{8C68D11D-7E0A-4365-8B03-23DEE20E6C30}" dt="2025-05-08T03:14:45.347" v="7661" actId="20577"/>
          <ac:spMkLst>
            <pc:docMk/>
            <pc:sldMk cId="3446106110" sldId="283"/>
            <ac:spMk id="2" creationId="{494DD0ED-0F19-94F5-0E98-FEE4B906D399}"/>
          </ac:spMkLst>
        </pc:spChg>
        <pc:spChg chg="add del mod">
          <ac:chgData name="Adam Atkinson" userId="8ef7ba00950f8a52" providerId="LiveId" clId="{8C68D11D-7E0A-4365-8B03-23DEE20E6C30}" dt="2025-05-07T00:40:13.946" v="7375" actId="478"/>
          <ac:spMkLst>
            <pc:docMk/>
            <pc:sldMk cId="3446106110" sldId="283"/>
            <ac:spMk id="7" creationId="{30F7E33E-AF85-4036-53C9-B385E23703B4}"/>
          </ac:spMkLst>
        </pc:spChg>
        <pc:picChg chg="add mod">
          <ac:chgData name="Adam Atkinson" userId="8ef7ba00950f8a52" providerId="LiveId" clId="{8C68D11D-7E0A-4365-8B03-23DEE20E6C30}" dt="2025-05-07T19:18:05.015" v="7559" actId="14100"/>
          <ac:picMkLst>
            <pc:docMk/>
            <pc:sldMk cId="3446106110" sldId="283"/>
            <ac:picMk id="4" creationId="{CC0C79C4-1979-4AAE-9E46-AA74C6DAA019}"/>
          </ac:picMkLst>
        </pc:picChg>
      </pc:sldChg>
      <pc:sldChg chg="addSp delSp modSp add mod ord">
        <pc:chgData name="Adam Atkinson" userId="8ef7ba00950f8a52" providerId="LiveId" clId="{8C68D11D-7E0A-4365-8B03-23DEE20E6C30}" dt="2025-05-08T03:14:48.277" v="7663" actId="20577"/>
        <pc:sldMkLst>
          <pc:docMk/>
          <pc:sldMk cId="258540166" sldId="284"/>
        </pc:sldMkLst>
        <pc:spChg chg="mod">
          <ac:chgData name="Adam Atkinson" userId="8ef7ba00950f8a52" providerId="LiveId" clId="{8C68D11D-7E0A-4365-8B03-23DEE20E6C30}" dt="2025-05-07T00:38:27.330" v="7363" actId="6549"/>
          <ac:spMkLst>
            <pc:docMk/>
            <pc:sldMk cId="258540166" sldId="284"/>
            <ac:spMk id="2" creationId="{8040D530-A959-A7ED-89F2-344B92A6F17B}"/>
          </ac:spMkLst>
        </pc:spChg>
        <pc:spChg chg="add del mod">
          <ac:chgData name="Adam Atkinson" userId="8ef7ba00950f8a52" providerId="LiveId" clId="{8C68D11D-7E0A-4365-8B03-23DEE20E6C30}" dt="2025-05-07T00:36:58.810" v="7353" actId="478"/>
          <ac:spMkLst>
            <pc:docMk/>
            <pc:sldMk cId="258540166" sldId="284"/>
            <ac:spMk id="5" creationId="{F67A87B0-71EF-4AD5-5EE6-00C5910A44E1}"/>
          </ac:spMkLst>
        </pc:spChg>
        <pc:spChg chg="add mod">
          <ac:chgData name="Adam Atkinson" userId="8ef7ba00950f8a52" providerId="LiveId" clId="{8C68D11D-7E0A-4365-8B03-23DEE20E6C30}" dt="2025-05-08T03:14:48.277" v="7663" actId="20577"/>
          <ac:spMkLst>
            <pc:docMk/>
            <pc:sldMk cId="258540166" sldId="284"/>
            <ac:spMk id="9" creationId="{13280034-9217-9E81-ADF6-15F6F7DFA0B3}"/>
          </ac:spMkLst>
        </pc:spChg>
        <pc:picChg chg="add del mod">
          <ac:chgData name="Adam Atkinson" userId="8ef7ba00950f8a52" providerId="LiveId" clId="{8C68D11D-7E0A-4365-8B03-23DEE20E6C30}" dt="2025-05-07T00:37:03.835" v="7355" actId="478"/>
          <ac:picMkLst>
            <pc:docMk/>
            <pc:sldMk cId="258540166" sldId="284"/>
            <ac:picMk id="3" creationId="{AC9FA9EA-AE8B-BC08-860C-065BA06A05A7}"/>
          </ac:picMkLst>
        </pc:picChg>
        <pc:picChg chg="add del mod">
          <ac:chgData name="Adam Atkinson" userId="8ef7ba00950f8a52" providerId="LiveId" clId="{8C68D11D-7E0A-4365-8B03-23DEE20E6C30}" dt="2025-05-07T00:37:01.514" v="7354" actId="478"/>
          <ac:picMkLst>
            <pc:docMk/>
            <pc:sldMk cId="258540166" sldId="284"/>
            <ac:picMk id="4" creationId="{D6937C67-9243-74A2-03DE-445B53B5476E}"/>
          </ac:picMkLst>
        </pc:picChg>
        <pc:picChg chg="add mod">
          <ac:chgData name="Adam Atkinson" userId="8ef7ba00950f8a52" providerId="LiveId" clId="{8C68D11D-7E0A-4365-8B03-23DEE20E6C30}" dt="2025-05-07T19:17:55.183" v="7556" actId="1076"/>
          <ac:picMkLst>
            <pc:docMk/>
            <pc:sldMk cId="258540166" sldId="284"/>
            <ac:picMk id="8" creationId="{2FE56483-6307-DBD9-4F83-931D0FF04E29}"/>
          </ac:picMkLst>
        </pc:picChg>
      </pc:sldChg>
      <pc:sldChg chg="addSp modSp add mod">
        <pc:chgData name="Adam Atkinson" userId="8ef7ba00950f8a52" providerId="LiveId" clId="{8C68D11D-7E0A-4365-8B03-23DEE20E6C30}" dt="2025-05-08T03:15:16.610" v="7673" actId="20577"/>
        <pc:sldMkLst>
          <pc:docMk/>
          <pc:sldMk cId="3013475509" sldId="285"/>
        </pc:sldMkLst>
        <pc:spChg chg="mod">
          <ac:chgData name="Adam Atkinson" userId="8ef7ba00950f8a52" providerId="LiveId" clId="{8C68D11D-7E0A-4365-8B03-23DEE20E6C30}" dt="2025-05-08T03:15:16.610" v="7673" actId="20577"/>
          <ac:spMkLst>
            <pc:docMk/>
            <pc:sldMk cId="3013475509" sldId="285"/>
            <ac:spMk id="2" creationId="{F01BE8EF-6023-270F-9596-B3D142290FD2}"/>
          </ac:spMkLst>
        </pc:spChg>
        <pc:picChg chg="add mod">
          <ac:chgData name="Adam Atkinson" userId="8ef7ba00950f8a52" providerId="LiveId" clId="{8C68D11D-7E0A-4365-8B03-23DEE20E6C30}" dt="2025-05-07T19:18:15.295" v="7561" actId="14100"/>
          <ac:picMkLst>
            <pc:docMk/>
            <pc:sldMk cId="3013475509" sldId="285"/>
            <ac:picMk id="4" creationId="{A0B72433-A168-4114-714D-D55214C9244B}"/>
          </ac:picMkLst>
        </pc:picChg>
      </pc:sldChg>
      <pc:sldChg chg="addSp modSp add mod">
        <pc:chgData name="Adam Atkinson" userId="8ef7ba00950f8a52" providerId="LiveId" clId="{8C68D11D-7E0A-4365-8B03-23DEE20E6C30}" dt="2025-05-08T03:15:41.570" v="7674"/>
        <pc:sldMkLst>
          <pc:docMk/>
          <pc:sldMk cId="14472188" sldId="286"/>
        </pc:sldMkLst>
        <pc:spChg chg="mod">
          <ac:chgData name="Adam Atkinson" userId="8ef7ba00950f8a52" providerId="LiveId" clId="{8C68D11D-7E0A-4365-8B03-23DEE20E6C30}" dt="2025-05-08T03:15:41.570" v="7674"/>
          <ac:spMkLst>
            <pc:docMk/>
            <pc:sldMk cId="14472188" sldId="286"/>
            <ac:spMk id="2" creationId="{27D31097-D4FE-B6F5-A12E-B9961EB4ABCA}"/>
          </ac:spMkLst>
        </pc:spChg>
        <pc:picChg chg="add mod">
          <ac:chgData name="Adam Atkinson" userId="8ef7ba00950f8a52" providerId="LiveId" clId="{8C68D11D-7E0A-4365-8B03-23DEE20E6C30}" dt="2025-05-06T23:39:59.062" v="6407" actId="1076"/>
          <ac:picMkLst>
            <pc:docMk/>
            <pc:sldMk cId="14472188" sldId="286"/>
            <ac:picMk id="3" creationId="{8A045A61-4797-0880-9F28-4C0F4F289E7F}"/>
          </ac:picMkLst>
        </pc:picChg>
      </pc:sldChg>
      <pc:sldChg chg="addSp delSp modSp add mod">
        <pc:chgData name="Adam Atkinson" userId="8ef7ba00950f8a52" providerId="LiveId" clId="{8C68D11D-7E0A-4365-8B03-23DEE20E6C30}" dt="2025-05-08T03:16:15.479" v="7684" actId="20577"/>
        <pc:sldMkLst>
          <pc:docMk/>
          <pc:sldMk cId="3070181982" sldId="287"/>
        </pc:sldMkLst>
        <pc:spChg chg="mod ord">
          <ac:chgData name="Adam Atkinson" userId="8ef7ba00950f8a52" providerId="LiveId" clId="{8C68D11D-7E0A-4365-8B03-23DEE20E6C30}" dt="2025-05-08T03:16:15.479" v="7684" actId="20577"/>
          <ac:spMkLst>
            <pc:docMk/>
            <pc:sldMk cId="3070181982" sldId="287"/>
            <ac:spMk id="2" creationId="{7E39D5D8-E6BB-DB3E-368A-ABD7C77022D1}"/>
          </ac:spMkLst>
        </pc:spChg>
        <pc:picChg chg="add mod">
          <ac:chgData name="Adam Atkinson" userId="8ef7ba00950f8a52" providerId="LiveId" clId="{8C68D11D-7E0A-4365-8B03-23DEE20E6C30}" dt="2025-05-07T00:14:23.788" v="7206" actId="14100"/>
          <ac:picMkLst>
            <pc:docMk/>
            <pc:sldMk cId="3070181982" sldId="287"/>
            <ac:picMk id="3" creationId="{80045B15-1D74-DFE2-4E67-CA4B0EC060CE}"/>
          </ac:picMkLst>
        </pc:picChg>
        <pc:picChg chg="add del mod">
          <ac:chgData name="Adam Atkinson" userId="8ef7ba00950f8a52" providerId="LiveId" clId="{8C68D11D-7E0A-4365-8B03-23DEE20E6C30}" dt="2025-05-07T00:14:42.203" v="7209" actId="478"/>
          <ac:picMkLst>
            <pc:docMk/>
            <pc:sldMk cId="3070181982" sldId="287"/>
            <ac:picMk id="5" creationId="{614F4514-FE72-6BA1-8BEF-551996B121C0}"/>
          </ac:picMkLst>
        </pc:picChg>
        <pc:picChg chg="add del mod">
          <ac:chgData name="Adam Atkinson" userId="8ef7ba00950f8a52" providerId="LiveId" clId="{8C68D11D-7E0A-4365-8B03-23DEE20E6C30}" dt="2025-05-07T00:15:32.450" v="7262" actId="478"/>
          <ac:picMkLst>
            <pc:docMk/>
            <pc:sldMk cId="3070181982" sldId="287"/>
            <ac:picMk id="7" creationId="{55035E0E-A414-689F-0F54-E0AC0204F24F}"/>
          </ac:picMkLst>
        </pc:picChg>
      </pc:sldChg>
      <pc:sldChg chg="addSp modSp add mod">
        <pc:chgData name="Adam Atkinson" userId="8ef7ba00950f8a52" providerId="LiveId" clId="{8C68D11D-7E0A-4365-8B03-23DEE20E6C30}" dt="2025-05-07T19:18:49.255" v="7568" actId="1076"/>
        <pc:sldMkLst>
          <pc:docMk/>
          <pc:sldMk cId="1301076964" sldId="288"/>
        </pc:sldMkLst>
        <pc:spChg chg="mod">
          <ac:chgData name="Adam Atkinson" userId="8ef7ba00950f8a52" providerId="LiveId" clId="{8C68D11D-7E0A-4365-8B03-23DEE20E6C30}" dt="2025-05-07T19:18:46.184" v="7566" actId="14100"/>
          <ac:spMkLst>
            <pc:docMk/>
            <pc:sldMk cId="1301076964" sldId="288"/>
            <ac:spMk id="2" creationId="{53A5C0DD-B754-48A2-B4F3-DD2BC1E47B95}"/>
          </ac:spMkLst>
        </pc:spChg>
        <pc:picChg chg="add mod">
          <ac:chgData name="Adam Atkinson" userId="8ef7ba00950f8a52" providerId="LiveId" clId="{8C68D11D-7E0A-4365-8B03-23DEE20E6C30}" dt="2025-05-07T19:18:49.255" v="7568" actId="1076"/>
          <ac:picMkLst>
            <pc:docMk/>
            <pc:sldMk cId="1301076964" sldId="288"/>
            <ac:picMk id="4" creationId="{A2213B08-6A86-D707-C37B-2313E520E7A5}"/>
          </ac:picMkLst>
        </pc:picChg>
      </pc:sldChg>
      <pc:sldChg chg="addSp modSp add mod">
        <pc:chgData name="Adam Atkinson" userId="8ef7ba00950f8a52" providerId="LiveId" clId="{8C68D11D-7E0A-4365-8B03-23DEE20E6C30}" dt="2025-05-07T19:18:58.095" v="7571" actId="1076"/>
        <pc:sldMkLst>
          <pc:docMk/>
          <pc:sldMk cId="33343874" sldId="289"/>
        </pc:sldMkLst>
        <pc:spChg chg="mod">
          <ac:chgData name="Adam Atkinson" userId="8ef7ba00950f8a52" providerId="LiveId" clId="{8C68D11D-7E0A-4365-8B03-23DEE20E6C30}" dt="2025-05-07T19:18:53.971" v="7569" actId="404"/>
          <ac:spMkLst>
            <pc:docMk/>
            <pc:sldMk cId="33343874" sldId="289"/>
            <ac:spMk id="2" creationId="{1238ABC4-B1A8-A503-7665-2E60E894C4C7}"/>
          </ac:spMkLst>
        </pc:spChg>
        <pc:picChg chg="add mod">
          <ac:chgData name="Adam Atkinson" userId="8ef7ba00950f8a52" providerId="LiveId" clId="{8C68D11D-7E0A-4365-8B03-23DEE20E6C30}" dt="2025-05-07T19:18:58.095" v="7571" actId="1076"/>
          <ac:picMkLst>
            <pc:docMk/>
            <pc:sldMk cId="33343874" sldId="289"/>
            <ac:picMk id="4" creationId="{DE250050-03F8-FF10-9FCF-931F26797E15}"/>
          </ac:picMkLst>
        </pc:picChg>
      </pc:sldChg>
      <pc:sldChg chg="addSp delSp modSp add mod">
        <pc:chgData name="Adam Atkinson" userId="8ef7ba00950f8a52" providerId="LiveId" clId="{8C68D11D-7E0A-4365-8B03-23DEE20E6C30}" dt="2025-05-07T19:19:21.264" v="7575" actId="14100"/>
        <pc:sldMkLst>
          <pc:docMk/>
          <pc:sldMk cId="2671083924" sldId="290"/>
        </pc:sldMkLst>
        <pc:spChg chg="mod">
          <ac:chgData name="Adam Atkinson" userId="8ef7ba00950f8a52" providerId="LiveId" clId="{8C68D11D-7E0A-4365-8B03-23DEE20E6C30}" dt="2025-05-07T19:19:21.264" v="7575" actId="14100"/>
          <ac:spMkLst>
            <pc:docMk/>
            <pc:sldMk cId="2671083924" sldId="290"/>
            <ac:spMk id="2" creationId="{6F3B07AF-4E2B-5D56-E7F3-1D230B254F7E}"/>
          </ac:spMkLst>
        </pc:spChg>
        <pc:picChg chg="add del mod">
          <ac:chgData name="Adam Atkinson" userId="8ef7ba00950f8a52" providerId="LiveId" clId="{8C68D11D-7E0A-4365-8B03-23DEE20E6C30}" dt="2025-05-07T00:46:36.373" v="7415" actId="478"/>
          <ac:picMkLst>
            <pc:docMk/>
            <pc:sldMk cId="2671083924" sldId="290"/>
            <ac:picMk id="4" creationId="{CEF6B5F5-6464-E372-E6F3-2257C4D79795}"/>
          </ac:picMkLst>
        </pc:picChg>
        <pc:picChg chg="add mod">
          <ac:chgData name="Adam Atkinson" userId="8ef7ba00950f8a52" providerId="LiveId" clId="{8C68D11D-7E0A-4365-8B03-23DEE20E6C30}" dt="2025-05-07T19:19:18.542" v="7574" actId="14100"/>
          <ac:picMkLst>
            <pc:docMk/>
            <pc:sldMk cId="2671083924" sldId="290"/>
            <ac:picMk id="7" creationId="{9730CDC3-0DEB-F2E8-7BA2-01550455F273}"/>
          </ac:picMkLst>
        </pc:picChg>
      </pc:sldChg>
      <pc:sldChg chg="addSp modSp add mod">
        <pc:chgData name="Adam Atkinson" userId="8ef7ba00950f8a52" providerId="LiveId" clId="{8C68D11D-7E0A-4365-8B03-23DEE20E6C30}" dt="2025-05-07T19:15:33.648" v="7523" actId="1076"/>
        <pc:sldMkLst>
          <pc:docMk/>
          <pc:sldMk cId="2272251522" sldId="291"/>
        </pc:sldMkLst>
        <pc:spChg chg="mod">
          <ac:chgData name="Adam Atkinson" userId="8ef7ba00950f8a52" providerId="LiveId" clId="{8C68D11D-7E0A-4365-8B03-23DEE20E6C30}" dt="2025-05-07T19:15:28.611" v="7521" actId="404"/>
          <ac:spMkLst>
            <pc:docMk/>
            <pc:sldMk cId="2272251522" sldId="291"/>
            <ac:spMk id="2" creationId="{271AEBE5-29C3-74A9-DDD1-E11D5B5C9066}"/>
          </ac:spMkLst>
        </pc:spChg>
        <pc:picChg chg="add mod">
          <ac:chgData name="Adam Atkinson" userId="8ef7ba00950f8a52" providerId="LiveId" clId="{8C68D11D-7E0A-4365-8B03-23DEE20E6C30}" dt="2025-05-07T19:15:33.648" v="7523" actId="1076"/>
          <ac:picMkLst>
            <pc:docMk/>
            <pc:sldMk cId="2272251522" sldId="291"/>
            <ac:picMk id="4" creationId="{46297F74-FA50-CFF9-5CE8-4B488450287A}"/>
          </ac:picMkLst>
        </pc:picChg>
      </pc:sldChg>
      <pc:sldChg chg="addSp modSp add mod">
        <pc:chgData name="Adam Atkinson" userId="8ef7ba00950f8a52" providerId="LiveId" clId="{8C68D11D-7E0A-4365-8B03-23DEE20E6C30}" dt="2025-05-07T19:15:49.431" v="7528" actId="1076"/>
        <pc:sldMkLst>
          <pc:docMk/>
          <pc:sldMk cId="3797349229" sldId="292"/>
        </pc:sldMkLst>
        <pc:spChg chg="mod">
          <ac:chgData name="Adam Atkinson" userId="8ef7ba00950f8a52" providerId="LiveId" clId="{8C68D11D-7E0A-4365-8B03-23DEE20E6C30}" dt="2025-05-07T19:15:43.470" v="7526" actId="404"/>
          <ac:spMkLst>
            <pc:docMk/>
            <pc:sldMk cId="3797349229" sldId="292"/>
            <ac:spMk id="2" creationId="{C4B110F8-0125-F86B-2179-34E30AC33114}"/>
          </ac:spMkLst>
        </pc:spChg>
        <pc:picChg chg="add mod">
          <ac:chgData name="Adam Atkinson" userId="8ef7ba00950f8a52" providerId="LiveId" clId="{8C68D11D-7E0A-4365-8B03-23DEE20E6C30}" dt="2025-05-07T19:15:49.431" v="7528" actId="1076"/>
          <ac:picMkLst>
            <pc:docMk/>
            <pc:sldMk cId="3797349229" sldId="292"/>
            <ac:picMk id="4" creationId="{6B56166D-0DB6-72DE-A218-9DD2E0A15B4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5D16ACFA-EFAB-8CBC-2AF8-802D1FCF6EA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3786421F-66DA-69B7-BF65-9AC5702236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6CCB07CC-E95D-F658-1F15-E6F842FBE86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74183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FFB493C6-8E5B-EC13-B081-29155EE2ECE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8F73A136-A1B2-8BB8-2D15-D85C61299D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565E4EA8-5DC6-F310-B6DD-158DB7E9E68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42534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5BE17FC2-09D7-FAE7-5B09-B35367DA2873}"/>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23B55F05-9A6C-B268-CE80-015D548DE4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C178B8D2-05D8-F450-2B77-65958DD7FC3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37530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ED8F0924-FC45-647B-6A52-09FD30FDB48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0B80C444-6DFA-7BD0-0487-1B1AF7A737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B71F7ECA-C2D0-110F-D926-4F8CD7C90C6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3776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5DCEA34F-23B3-3228-ACAF-EDADAEEF1426}"/>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E9ECC8EE-46F9-7CFC-019D-FF1D1A4A68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11CE3FFD-80FB-09D5-EFA2-E7A23C2D67E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27069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0A22AF99-C2EC-420E-CEC5-74ADB8490ADD}"/>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3F6F535E-ABA9-3FCD-F56B-CC3DF359EF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4D82348F-1BF1-02DC-82C6-A2F3EAEF982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51799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968B51E8-4406-2A44-AF57-98DD1B7E631B}"/>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E87E9554-B440-0806-1A0B-C74B07590D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A486CD26-38BA-D96D-ADFF-70843E750E2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03120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5C96744F-D172-E4A2-BA72-46DA709FDD89}"/>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7E622049-DBE8-8B69-ECE2-0B8FA32EF9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107E7978-CB77-8716-43B4-60E76B8315A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80378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893EBC91-79F7-E467-AFFE-52B9A61C79F5}"/>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0CC5A2F3-FD8D-4203-B6BE-296D9A7BE4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E5677BD-BD4A-1CE2-AC26-76EA5B89607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4156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9209ADF9-3FD3-6FD7-8071-56AD34C6DC4C}"/>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E36F2AA1-50E7-B07D-8999-2AAEE2D6CC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385B1BBE-0DF0-3245-5F6D-15449CB2319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44442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2a9c3589a1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2a9c3589a1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88591968-6C72-BC47-486B-3919C145BEB0}"/>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5919BC87-F220-3946-4E4A-2F5CE241D1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1AA093E6-D59D-4A09-2A89-AD0B024D045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59085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E38A11FB-CADD-038B-2770-B30368C58B65}"/>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A3B527B4-2510-13E9-E8A7-33614C2980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BD59082C-5CB0-7873-2D17-23AD91C4FE7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6807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417A774D-A044-327B-F9C4-9943BECEF5B9}"/>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40C35122-6674-4764-86E0-86D120D33F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D539EA96-1B7F-FE16-ED57-BBEBE23828C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03028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07C229A-3ED1-76ED-4344-B9EBD744010D}"/>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69865BC6-873B-0E62-0220-6A04647475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65E8A674-BC0D-DD3E-EAFA-7813BF73DAF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28427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F00E1D8D-4928-4275-B95F-A42F13A4672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86B246A8-B15A-5753-9D0F-8EB7E0087A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CE40D774-462A-0D96-EE56-125791DBF8D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6543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66897BE8-9B60-69E8-C0D4-B87E69C5ABB4}"/>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B6F901EB-2C64-5249-337D-4EF7BC0E36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4AEDF79-E07A-50EB-8C30-13008A35544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69938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4BDC8CF-669E-D24F-8041-BCB208BFB8AC}"/>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1EEA3C0F-7A9F-97A6-CDA5-3499E47937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DF88313-DFE4-F789-C9C4-F1B09886186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8727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2f72c4a6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2f72c4a6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4414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3A33A114-7470-40A1-69B5-7937FF0BA322}"/>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66D56419-B911-FF49-0509-55D9BD9170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FB02D2EE-0C39-E25A-6136-07E6CDDFC10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9416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C09B5EE4-812A-A2C0-43CA-044D72D9D50E}"/>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1D037FB6-62C0-D502-C030-54B541C174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D175FED7-996F-19F6-EFB5-8355F4BCDE9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72753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3551EC1F-F68F-2142-D809-2EB01D951571}"/>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30DD55E7-715A-B36C-DC81-5292048F27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2AFF7AA3-56EC-3F29-3105-D084D28E90E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9870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AE1DB777-F1AF-6118-D133-88B4B6E37908}"/>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18053A5B-4038-DAB3-5B88-0A2EE331AF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F193658-0B52-DC78-BF58-0CEDD35924E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70243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8249B23-9DB7-6105-385B-1D5944DFD896}"/>
            </a:ext>
          </a:extLst>
        </p:cNvPr>
        <p:cNvGrpSpPr/>
        <p:nvPr/>
      </p:nvGrpSpPr>
      <p:grpSpPr>
        <a:xfrm>
          <a:off x="0" y="0"/>
          <a:ext cx="0" cy="0"/>
          <a:chOff x="0" y="0"/>
          <a:chExt cx="0" cy="0"/>
        </a:xfrm>
      </p:grpSpPr>
      <p:sp>
        <p:nvSpPr>
          <p:cNvPr id="78" name="Google Shape;78;g32f72c4a628_0_0:notes">
            <a:extLst>
              <a:ext uri="{FF2B5EF4-FFF2-40B4-BE49-F238E27FC236}">
                <a16:creationId xmlns:a16="http://schemas.microsoft.com/office/drawing/2014/main" id="{DFE1A2FA-F5B9-0FC0-7EB5-520F450EF8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2f72c4a628_0_0:notes">
            <a:extLst>
              <a:ext uri="{FF2B5EF4-FFF2-40B4-BE49-F238E27FC236}">
                <a16:creationId xmlns:a16="http://schemas.microsoft.com/office/drawing/2014/main" id="{E87022FB-19F8-FCD2-1D20-317F830572B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1347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13.jp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17.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5.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6.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7.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8.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9.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F4F"/>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531175" y="302250"/>
            <a:ext cx="7764000" cy="1282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4000">
                <a:solidFill>
                  <a:srgbClr val="000000"/>
                </a:solidFill>
                <a:latin typeface="Calibri"/>
                <a:ea typeface="Calibri"/>
                <a:cs typeface="Calibri"/>
                <a:sym typeface="Calibri"/>
              </a:rPr>
              <a:t>Opioid Remediation Collaborative (ORC)</a:t>
            </a:r>
            <a:endParaRPr sz="3500">
              <a:solidFill>
                <a:srgbClr val="000000"/>
              </a:solidFill>
              <a:highlight>
                <a:schemeClr val="lt1"/>
              </a:highlight>
              <a:latin typeface="Calibri"/>
              <a:ea typeface="Calibri"/>
              <a:cs typeface="Calibri"/>
              <a:sym typeface="Calibri"/>
            </a:endParaRPr>
          </a:p>
        </p:txBody>
      </p:sp>
      <p:pic>
        <p:nvPicPr>
          <p:cNvPr id="66" name="Google Shape;66;p13"/>
          <p:cNvPicPr preferRelativeResize="0"/>
          <p:nvPr/>
        </p:nvPicPr>
        <p:blipFill>
          <a:blip r:embed="rId3">
            <a:alphaModFix/>
          </a:blip>
          <a:stretch>
            <a:fillRect/>
          </a:stretch>
        </p:blipFill>
        <p:spPr>
          <a:xfrm>
            <a:off x="628900" y="1357225"/>
            <a:ext cx="4050350" cy="1559400"/>
          </a:xfrm>
          <a:prstGeom prst="rect">
            <a:avLst/>
          </a:prstGeom>
          <a:noFill/>
          <a:ln>
            <a:noFill/>
          </a:ln>
        </p:spPr>
      </p:pic>
      <p:sp>
        <p:nvSpPr>
          <p:cNvPr id="67" name="Google Shape;67;p13"/>
          <p:cNvSpPr txBox="1"/>
          <p:nvPr/>
        </p:nvSpPr>
        <p:spPr>
          <a:xfrm>
            <a:off x="4572000" y="938250"/>
            <a:ext cx="2523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latin typeface="Calibri"/>
                <a:ea typeface="Calibri"/>
                <a:cs typeface="Calibri"/>
                <a:sym typeface="Calibri"/>
              </a:rPr>
              <a:t>of New Mexico</a:t>
            </a:r>
            <a:endParaRPr sz="3000">
              <a:latin typeface="Calibri"/>
              <a:ea typeface="Calibri"/>
              <a:cs typeface="Calibri"/>
              <a:sym typeface="Calibri"/>
            </a:endParaRPr>
          </a:p>
        </p:txBody>
      </p:sp>
      <p:sp>
        <p:nvSpPr>
          <p:cNvPr id="68" name="Google Shape;68;p13"/>
          <p:cNvSpPr txBox="1"/>
          <p:nvPr/>
        </p:nvSpPr>
        <p:spPr>
          <a:xfrm>
            <a:off x="2233700" y="2832775"/>
            <a:ext cx="10440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rgbClr val="1B1F4F"/>
                </a:solidFill>
                <a:latin typeface="Calibri"/>
                <a:ea typeface="Calibri"/>
                <a:cs typeface="Calibri"/>
                <a:sym typeface="Calibri"/>
              </a:rPr>
              <a:t>orcnm.com</a:t>
            </a:r>
            <a:endParaRPr sz="1300" b="1">
              <a:solidFill>
                <a:srgbClr val="1B1F4F"/>
              </a:solidFill>
              <a:latin typeface="Calibri"/>
              <a:ea typeface="Calibri"/>
              <a:cs typeface="Calibri"/>
              <a:sym typeface="Calibri"/>
            </a:endParaRPr>
          </a:p>
        </p:txBody>
      </p:sp>
      <p:sp>
        <p:nvSpPr>
          <p:cNvPr id="4" name="Google Shape;65;p13">
            <a:extLst>
              <a:ext uri="{FF2B5EF4-FFF2-40B4-BE49-F238E27FC236}">
                <a16:creationId xmlns:a16="http://schemas.microsoft.com/office/drawing/2014/main" id="{64284CAB-725D-6BAF-AB2D-CBC47332F4DC}"/>
              </a:ext>
            </a:extLst>
          </p:cNvPr>
          <p:cNvSpPr txBox="1">
            <a:spLocks/>
          </p:cNvSpPr>
          <p:nvPr/>
        </p:nvSpPr>
        <p:spPr>
          <a:xfrm>
            <a:off x="1997849" y="3603760"/>
            <a:ext cx="6767701" cy="14523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1pPr>
            <a:lvl2pPr marL="914400" marR="0" lvl="1"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2pPr>
            <a:lvl3pPr marL="1371600" marR="0" lvl="2"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3pPr>
            <a:lvl4pPr marL="1828800" marR="0" lvl="3"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4pPr>
            <a:lvl5pPr marL="2286000" marR="0" lvl="4"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5pPr>
            <a:lvl6pPr marL="2743200" marR="0" lvl="5"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6pPr>
            <a:lvl7pPr marL="3200400" marR="0" lvl="6"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7pPr>
            <a:lvl8pPr marL="3657600" marR="0" lvl="7"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8pPr>
            <a:lvl9pPr marL="4114800" marR="0" lvl="8" indent="-298450" algn="l" rtl="0">
              <a:lnSpc>
                <a:spcPct val="100000"/>
              </a:lnSpc>
              <a:spcBef>
                <a:spcPts val="0"/>
              </a:spcBef>
              <a:spcAft>
                <a:spcPts val="0"/>
              </a:spcAft>
              <a:buClr>
                <a:schemeClr val="lt2"/>
              </a:buClr>
              <a:buSzPts val="1600"/>
              <a:buFont typeface="Roboto"/>
              <a:buNone/>
              <a:defRPr sz="1600" b="0" i="0" u="none" strike="noStrike" cap="none">
                <a:solidFill>
                  <a:schemeClr val="lt2"/>
                </a:solidFill>
                <a:latin typeface="Roboto"/>
                <a:ea typeface="Roboto"/>
                <a:cs typeface="Roboto"/>
                <a:sym typeface="Roboto"/>
              </a:defRPr>
            </a:lvl9pPr>
          </a:lstStyle>
          <a:p>
            <a:pPr marL="0" indent="0" algn="r"/>
            <a:r>
              <a:rPr lang="en-CA" sz="4800" dirty="0">
                <a:solidFill>
                  <a:srgbClr val="EA7625"/>
                </a:solidFill>
                <a:latin typeface="Calibri"/>
                <a:ea typeface="Calibri"/>
                <a:cs typeface="Calibri"/>
                <a:sym typeface="Calibri"/>
              </a:rPr>
              <a:t>Non-Pharmacologic Treatment of Chronic Pain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E0AC8B2-0DD3-799C-CE3F-C5D4C43A7F2B}"/>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B76D81EA-C400-5B80-7149-441F04484568}"/>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271AEBE5-29C3-74A9-DDD1-E11D5B5C9066}"/>
              </a:ext>
            </a:extLst>
          </p:cNvPr>
          <p:cNvSpPr txBox="1"/>
          <p:nvPr/>
        </p:nvSpPr>
        <p:spPr>
          <a:xfrm>
            <a:off x="0" y="0"/>
            <a:ext cx="9144000" cy="2954625"/>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CA" sz="2400" b="1" dirty="0">
                <a:latin typeface="Calibri"/>
                <a:ea typeface="Calibri"/>
                <a:cs typeface="Calibri"/>
                <a:sym typeface="Calibri"/>
              </a:rPr>
              <a:t>Joint Injection</a:t>
            </a:r>
            <a:r>
              <a:rPr lang="en" sz="2400" b="1" dirty="0">
                <a:latin typeface="Calibri"/>
                <a:ea typeface="Calibri"/>
                <a:cs typeface="Calibri"/>
                <a:sym typeface="Calibri"/>
              </a:rPr>
              <a:t>s</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t>
            </a:r>
            <a:r>
              <a:rPr lang="en-US" sz="2000" dirty="0">
                <a:latin typeface="Calibri"/>
                <a:cs typeface="Calibri"/>
                <a:sym typeface="Calibri"/>
              </a:rPr>
              <a:t>Joint injections involve delivering medication—typically corticosteroids, hyaluronic acid (</a:t>
            </a:r>
            <a:r>
              <a:rPr lang="en-US" sz="2000" dirty="0" err="1">
                <a:latin typeface="Calibri"/>
                <a:cs typeface="Calibri"/>
                <a:sym typeface="Calibri"/>
              </a:rPr>
              <a:t>viscosupplementation</a:t>
            </a:r>
            <a:r>
              <a:rPr lang="en-US" sz="2000" dirty="0">
                <a:latin typeface="Calibri"/>
                <a:cs typeface="Calibri"/>
                <a:sym typeface="Calibri"/>
              </a:rPr>
              <a:t>), or other agents directly into a joint space to reduce inflammation, relieve pain, improve mobility.</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US" sz="2000" dirty="0">
                <a:latin typeface="Calibri"/>
                <a:cs typeface="Calibri"/>
                <a:sym typeface="Calibri"/>
              </a:rPr>
              <a:t>Osteoarthritis, Rheumatoid Arthritis, and Bursitis</a:t>
            </a:r>
            <a:endParaRPr lang="en-CA" sz="2000" b="1"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4223D3DB-6921-67E3-29CF-FB6D9B4F99FE}"/>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A97FBA5C-1C72-9E34-53AC-95FF8748092D}"/>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46297F74-FA50-CFF9-5CE8-4B488450287A}"/>
              </a:ext>
            </a:extLst>
          </p:cNvPr>
          <p:cNvPicPr>
            <a:picLocks noChangeAspect="1"/>
          </p:cNvPicPr>
          <p:nvPr/>
        </p:nvPicPr>
        <p:blipFill>
          <a:blip r:embed="rId5"/>
          <a:stretch>
            <a:fillRect/>
          </a:stretch>
        </p:blipFill>
        <p:spPr>
          <a:xfrm>
            <a:off x="3319021" y="2571750"/>
            <a:ext cx="2505958" cy="1715727"/>
          </a:xfrm>
          <a:prstGeom prst="rect">
            <a:avLst/>
          </a:prstGeom>
        </p:spPr>
      </p:pic>
    </p:spTree>
    <p:extLst>
      <p:ext uri="{BB962C8B-B14F-4D97-AF65-F5344CB8AC3E}">
        <p14:creationId xmlns:p14="http://schemas.microsoft.com/office/powerpoint/2010/main" val="227225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B22FE57-27FE-95FB-021A-65AF1D1702C1}"/>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D3401BFD-A487-ED68-6790-8856C2167D25}"/>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C4B110F8-0125-F86B-2179-34E30AC33114}"/>
              </a:ext>
            </a:extLst>
          </p:cNvPr>
          <p:cNvSpPr txBox="1"/>
          <p:nvPr/>
        </p:nvSpPr>
        <p:spPr>
          <a:xfrm>
            <a:off x="0" y="0"/>
            <a:ext cx="9144000" cy="3077735"/>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CA" sz="2400" b="1" dirty="0">
                <a:latin typeface="Calibri"/>
                <a:ea typeface="Calibri"/>
                <a:cs typeface="Calibri"/>
                <a:sym typeface="Calibri"/>
              </a:rPr>
              <a:t>Therapeutic Botox (migraines, spasticity, cervical dystonia)</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Injection of botox (</a:t>
            </a:r>
            <a:r>
              <a:rPr lang="en-CA" sz="2000" dirty="0" err="1">
                <a:latin typeface="Calibri"/>
                <a:cs typeface="Calibri"/>
                <a:sym typeface="Calibri"/>
              </a:rPr>
              <a:t>onabotulinumtoxinA</a:t>
            </a:r>
            <a:r>
              <a:rPr lang="en-CA" sz="2000" dirty="0">
                <a:latin typeface="Calibri"/>
                <a:cs typeface="Calibri"/>
                <a:sym typeface="Calibri"/>
              </a:rPr>
              <a:t>) </a:t>
            </a:r>
            <a:r>
              <a:rPr lang="en-US" sz="2000" dirty="0">
                <a:latin typeface="Calibri"/>
                <a:cs typeface="Calibri"/>
                <a:sym typeface="Calibri"/>
              </a:rPr>
              <a:t>temporarily blocks nerve signals to muscles, and reduces abnormal muscle activity and pain.</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US" sz="2000" dirty="0">
                <a:latin typeface="Calibri"/>
                <a:cs typeface="Calibri"/>
                <a:sym typeface="Calibri"/>
              </a:rPr>
              <a:t>migraines, spasticity, cervical dystonia, TMJ</a:t>
            </a:r>
            <a:endParaRPr lang="en-CA" sz="2000" b="1" dirty="0">
              <a:latin typeface="Calibri"/>
              <a:ea typeface="Calibri"/>
              <a:cs typeface="Calibri"/>
              <a:sym typeface="Calibri"/>
            </a:endParaRPr>
          </a:p>
          <a:p>
            <a:pPr marL="812800" lvl="2" indent="-457200">
              <a:buFont typeface="Arial" panose="020B0604020202020204" pitchFamily="34" charset="0"/>
              <a:buChar char="•"/>
            </a:pPr>
            <a:endParaRPr lang="en-CA" sz="2400" b="1" dirty="0">
              <a:latin typeface="Calibri"/>
              <a:ea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BB08286F-69AD-335F-1615-C58661695FE1}"/>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7F527654-F238-2E61-EC3E-F2F39089630E}"/>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6B56166D-0DB6-72DE-A218-9DD2E0A15B4A}"/>
              </a:ext>
            </a:extLst>
          </p:cNvPr>
          <p:cNvPicPr>
            <a:picLocks noChangeAspect="1"/>
          </p:cNvPicPr>
          <p:nvPr/>
        </p:nvPicPr>
        <p:blipFill>
          <a:blip r:embed="rId5"/>
          <a:stretch>
            <a:fillRect/>
          </a:stretch>
        </p:blipFill>
        <p:spPr>
          <a:xfrm>
            <a:off x="2407870" y="1959954"/>
            <a:ext cx="4328259" cy="2274367"/>
          </a:xfrm>
          <a:prstGeom prst="rect">
            <a:avLst/>
          </a:prstGeom>
        </p:spPr>
      </p:pic>
    </p:spTree>
    <p:extLst>
      <p:ext uri="{BB962C8B-B14F-4D97-AF65-F5344CB8AC3E}">
        <p14:creationId xmlns:p14="http://schemas.microsoft.com/office/powerpoint/2010/main" val="379734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45EBE793-A17B-1165-5683-C0854D09634A}"/>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F49FA05A-FDD7-1860-E76A-77C0C5C207F5}"/>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7F31137B-A9C2-8F09-10D0-318EEA14A8BB}"/>
              </a:ext>
            </a:extLst>
          </p:cNvPr>
          <p:cNvSpPr txBox="1"/>
          <p:nvPr/>
        </p:nvSpPr>
        <p:spPr>
          <a:xfrm>
            <a:off x="0" y="0"/>
            <a:ext cx="9144000" cy="3631733"/>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 sz="2400" b="1" dirty="0">
                <a:latin typeface="Calibri"/>
                <a:ea typeface="Calibri"/>
                <a:cs typeface="Calibri"/>
                <a:sym typeface="Calibri"/>
              </a:rPr>
              <a:t>Epidural Steroid Injections</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t>
            </a:r>
            <a:r>
              <a:rPr lang="en-US" sz="2000" dirty="0">
                <a:latin typeface="Calibri"/>
                <a:cs typeface="Calibri"/>
                <a:sym typeface="Calibri"/>
              </a:rPr>
              <a:t>Injection of a solution containing corticosteroids and/or anesthetic into the epidural space around the spinal cord or nerve roots to reduce inflammation and alleviate pain.</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CA" sz="2000" dirty="0">
                <a:latin typeface="Calibri"/>
                <a:cs typeface="Calibri"/>
                <a:sym typeface="Calibri"/>
              </a:rPr>
              <a:t>Spinal Stenosis with Neurogenic Claudication, Cervical/Thoracic/Lumbosacral Radiculopathy, Post-Laminectomy Syndrome, Herpes Zoster Associated Pain</a:t>
            </a:r>
          </a:p>
          <a:p>
            <a:pPr marL="1257300" lvl="8" indent="-444500">
              <a:buFont typeface="Courier New" panose="02070309020205020404" pitchFamily="49" charset="0"/>
              <a:buChar char="o"/>
            </a:pPr>
            <a:endParaRPr lang="en" sz="2400" dirty="0">
              <a:latin typeface="Calibri"/>
              <a:cs typeface="Calibri"/>
              <a:sym typeface="Calibri"/>
            </a:endParaRPr>
          </a:p>
          <a:p>
            <a:pPr marL="812800" lvl="8"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10190044-107F-F36A-B1D6-3FC2FDF1B8E6}"/>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02B163BC-F4D8-A3B5-62CB-3F0CD45B70BD}"/>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11" name="Picture 10" descr="A person receiving an injection&#10;&#10;AI-generated content may be incorrect.">
            <a:extLst>
              <a:ext uri="{FF2B5EF4-FFF2-40B4-BE49-F238E27FC236}">
                <a16:creationId xmlns:a16="http://schemas.microsoft.com/office/drawing/2014/main" id="{B73790B8-55F8-9266-A6C3-B20D15CCE6FB}"/>
              </a:ext>
            </a:extLst>
          </p:cNvPr>
          <p:cNvPicPr>
            <a:picLocks noChangeAspect="1"/>
          </p:cNvPicPr>
          <p:nvPr/>
        </p:nvPicPr>
        <p:blipFill>
          <a:blip r:embed="rId5"/>
          <a:stretch>
            <a:fillRect/>
          </a:stretch>
        </p:blipFill>
        <p:spPr>
          <a:xfrm>
            <a:off x="6227987" y="2571750"/>
            <a:ext cx="2540232" cy="1694335"/>
          </a:xfrm>
          <a:prstGeom prst="rect">
            <a:avLst/>
          </a:prstGeom>
        </p:spPr>
      </p:pic>
    </p:spTree>
    <p:extLst>
      <p:ext uri="{BB962C8B-B14F-4D97-AF65-F5344CB8AC3E}">
        <p14:creationId xmlns:p14="http://schemas.microsoft.com/office/powerpoint/2010/main" val="4068427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24C89DE2-0FAF-9CE4-6677-875DE59FBAA5}"/>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BCA427CD-E42F-056C-8506-E91D45776D1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7D96AFAC-4227-FBC9-7A4F-A3AC4E8D7011}"/>
              </a:ext>
            </a:extLst>
          </p:cNvPr>
          <p:cNvSpPr txBox="1"/>
          <p:nvPr/>
        </p:nvSpPr>
        <p:spPr>
          <a:xfrm>
            <a:off x="0" y="0"/>
            <a:ext cx="9144000" cy="2277516"/>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8" indent="-457200">
              <a:buFont typeface="Arial" panose="020B0604020202020204" pitchFamily="34" charset="0"/>
              <a:buChar char="•"/>
            </a:pPr>
            <a:r>
              <a:rPr lang="en" sz="2400" b="1" dirty="0">
                <a:latin typeface="Calibri"/>
                <a:ea typeface="Calibri"/>
                <a:cs typeface="Calibri"/>
                <a:sym typeface="Calibri"/>
              </a:rPr>
              <a:t>Minimally Invasive Lumbar Decompression (MILD)</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t>
            </a:r>
            <a:r>
              <a:rPr lang="en-US" sz="2000" dirty="0">
                <a:latin typeface="Calibri"/>
                <a:cs typeface="Calibri"/>
                <a:sym typeface="Calibri"/>
              </a:rPr>
              <a:t>A small portion of bone and thickened ligament is debulked to relieve pressure on the spinal nerves to improve mobility and reduce pain.</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CA" sz="2000" dirty="0">
                <a:latin typeface="Calibri"/>
                <a:cs typeface="Calibri"/>
                <a:sym typeface="Calibri"/>
              </a:rPr>
              <a:t>Lumbar Spinal Stenosis</a:t>
            </a: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D5EE5F8D-DFE2-396A-9780-74AD4909E234}"/>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2149B3B5-ED7F-19DE-3A4F-5DB6A9DB9A87}"/>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7" name="Picture 6">
            <a:extLst>
              <a:ext uri="{FF2B5EF4-FFF2-40B4-BE49-F238E27FC236}">
                <a16:creationId xmlns:a16="http://schemas.microsoft.com/office/drawing/2014/main" id="{97A571E6-05D4-C852-D4E7-C54D8B6D5808}"/>
              </a:ext>
            </a:extLst>
          </p:cNvPr>
          <p:cNvPicPr>
            <a:picLocks noChangeAspect="1"/>
          </p:cNvPicPr>
          <p:nvPr/>
        </p:nvPicPr>
        <p:blipFill>
          <a:blip r:embed="rId5"/>
          <a:srcRect l="939" b="2383"/>
          <a:stretch/>
        </p:blipFill>
        <p:spPr>
          <a:xfrm>
            <a:off x="2817531" y="2256621"/>
            <a:ext cx="3283591" cy="1977130"/>
          </a:xfrm>
          <a:prstGeom prst="rect">
            <a:avLst/>
          </a:prstGeom>
        </p:spPr>
      </p:pic>
    </p:spTree>
    <p:extLst>
      <p:ext uri="{BB962C8B-B14F-4D97-AF65-F5344CB8AC3E}">
        <p14:creationId xmlns:p14="http://schemas.microsoft.com/office/powerpoint/2010/main" val="2596659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7E2FF140-85FB-8D51-E85B-0974E77D7637}"/>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C35D1CCB-5BBA-25C4-1BCE-18B6E06D1D28}"/>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79EF31B4-91E4-2D68-D8F0-84A01474C526}"/>
              </a:ext>
            </a:extLst>
          </p:cNvPr>
          <p:cNvSpPr txBox="1"/>
          <p:nvPr/>
        </p:nvSpPr>
        <p:spPr>
          <a:xfrm>
            <a:off x="0" y="0"/>
            <a:ext cx="9144000" cy="2277516"/>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 sz="2400" b="1" dirty="0">
                <a:latin typeface="Calibri"/>
                <a:ea typeface="Calibri"/>
                <a:cs typeface="Calibri"/>
                <a:sym typeface="Calibri"/>
              </a:rPr>
              <a:t>Interspinous Process (ISP) Spacers</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 small device is implanted between adjacent spinous processes to stabilize and decompress the spinal level and relieve pressure on the spinal nerves.</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CA" sz="2000" dirty="0">
                <a:latin typeface="Calibri"/>
                <a:cs typeface="Calibri"/>
                <a:sym typeface="Calibri"/>
              </a:rPr>
              <a:t>Thoracic/Lumbar Spinal Stenosis</a:t>
            </a: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A29753B0-9448-8203-4B5B-85E2AC876602}"/>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CD48F384-A901-94AC-CBE3-52058FDCE452}"/>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9E931FF1-8904-3825-1A27-C38D1E41F2B3}"/>
              </a:ext>
            </a:extLst>
          </p:cNvPr>
          <p:cNvPicPr>
            <a:picLocks noChangeAspect="1"/>
          </p:cNvPicPr>
          <p:nvPr/>
        </p:nvPicPr>
        <p:blipFill>
          <a:blip r:embed="rId5"/>
          <a:stretch>
            <a:fillRect/>
          </a:stretch>
        </p:blipFill>
        <p:spPr>
          <a:xfrm>
            <a:off x="2743200" y="2253556"/>
            <a:ext cx="3088898" cy="2109247"/>
          </a:xfrm>
          <a:prstGeom prst="rect">
            <a:avLst/>
          </a:prstGeom>
        </p:spPr>
      </p:pic>
    </p:spTree>
    <p:extLst>
      <p:ext uri="{BB962C8B-B14F-4D97-AF65-F5344CB8AC3E}">
        <p14:creationId xmlns:p14="http://schemas.microsoft.com/office/powerpoint/2010/main" val="115131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23F41042-288F-2748-4CD2-FEC01E360892}"/>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E8C6C098-4072-058A-37A4-AE13468133B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BD56E5FE-33C9-58E3-981E-39CAD60A9453}"/>
              </a:ext>
            </a:extLst>
          </p:cNvPr>
          <p:cNvSpPr txBox="1"/>
          <p:nvPr/>
        </p:nvSpPr>
        <p:spPr>
          <a:xfrm>
            <a:off x="0" y="0"/>
            <a:ext cx="9144000" cy="1046410"/>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8"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586E11DC-682A-A4DF-5B41-8889F1B099FE}"/>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F653D9C2-2EE4-D775-DF7B-DB03D8A6805B}"/>
              </a:ext>
            </a:extLst>
          </p:cNvPr>
          <p:cNvPicPr>
            <a:picLocks noChangeAspect="1"/>
          </p:cNvPicPr>
          <p:nvPr/>
        </p:nvPicPr>
        <p:blipFill>
          <a:blip r:embed="rId4"/>
          <a:stretch>
            <a:fillRect/>
          </a:stretch>
        </p:blipFill>
        <p:spPr>
          <a:xfrm>
            <a:off x="6464300" y="4501997"/>
            <a:ext cx="2546900" cy="499305"/>
          </a:xfrm>
          <a:prstGeom prst="rect">
            <a:avLst/>
          </a:prstGeom>
        </p:spPr>
      </p:pic>
      <p:sp>
        <p:nvSpPr>
          <p:cNvPr id="5" name="Google Shape;76;p14">
            <a:extLst>
              <a:ext uri="{FF2B5EF4-FFF2-40B4-BE49-F238E27FC236}">
                <a16:creationId xmlns:a16="http://schemas.microsoft.com/office/drawing/2014/main" id="{1376D654-4164-2964-8FE0-56580F4B9E02}"/>
              </a:ext>
            </a:extLst>
          </p:cNvPr>
          <p:cNvSpPr txBox="1"/>
          <p:nvPr/>
        </p:nvSpPr>
        <p:spPr>
          <a:xfrm>
            <a:off x="2674044" y="497805"/>
            <a:ext cx="6469956" cy="4001065"/>
          </a:xfrm>
          <a:prstGeom prst="rect">
            <a:avLst/>
          </a:prstGeom>
          <a:noFill/>
          <a:ln>
            <a:noFill/>
          </a:ln>
        </p:spPr>
        <p:txBody>
          <a:bodyPr spcFirstLastPara="1" wrap="square" lIns="91425" tIns="91425" rIns="91425" bIns="91425" anchor="t" anchorCtr="0">
            <a:spAutoFit/>
          </a:bodyPr>
          <a:lstStyle/>
          <a:p>
            <a:pPr marL="812800" lvl="2" indent="-457200">
              <a:buFont typeface="Arial" panose="020B0604020202020204" pitchFamily="34" charset="0"/>
              <a:buChar char="•"/>
            </a:pPr>
            <a:r>
              <a:rPr lang="en" sz="2400" b="1" dirty="0">
                <a:latin typeface="Calibri"/>
                <a:ea typeface="Calibri"/>
                <a:cs typeface="Calibri"/>
                <a:sym typeface="Calibri"/>
              </a:rPr>
              <a:t>Medial Branch Block (MBB)</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t>
            </a:r>
            <a:r>
              <a:rPr lang="en-US" sz="2000" dirty="0">
                <a:latin typeface="Calibri"/>
                <a:cs typeface="Calibri"/>
                <a:sym typeface="Calibri"/>
              </a:rPr>
              <a:t>Injection of a local anesthetic onto the medial branch/innervating nerves, which transmit pain from the facet joints in the spine.  Diagnostic injections are used to confirm whether the targeted facet joints are the source of back or neck pain.  Therapeutic injections are intended to provide temporary relief; ablation provides longer relief. </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US" sz="2000" dirty="0">
                <a:latin typeface="Calibri"/>
                <a:cs typeface="Calibri"/>
                <a:sym typeface="Calibri"/>
              </a:rPr>
              <a:t>Junctional Pain from Spine Fusion; Cervical/Thoracic/Lumbosacral Spondylosis</a:t>
            </a:r>
            <a:endParaRPr lang="en" sz="2400" b="1" dirty="0">
              <a:latin typeface="Calibri"/>
              <a:ea typeface="Calibri"/>
              <a:cs typeface="Calibri"/>
              <a:sym typeface="Calibri"/>
            </a:endParaRPr>
          </a:p>
        </p:txBody>
      </p:sp>
      <p:pic>
        <p:nvPicPr>
          <p:cNvPr id="7" name="Picture 6">
            <a:extLst>
              <a:ext uri="{FF2B5EF4-FFF2-40B4-BE49-F238E27FC236}">
                <a16:creationId xmlns:a16="http://schemas.microsoft.com/office/drawing/2014/main" id="{F4430B82-F889-30A4-73E4-0A1B11C75D30}"/>
              </a:ext>
            </a:extLst>
          </p:cNvPr>
          <p:cNvPicPr>
            <a:picLocks noChangeAspect="1"/>
          </p:cNvPicPr>
          <p:nvPr/>
        </p:nvPicPr>
        <p:blipFill>
          <a:blip r:embed="rId5"/>
          <a:srcRect l="3498"/>
          <a:stretch/>
        </p:blipFill>
        <p:spPr>
          <a:xfrm>
            <a:off x="145997" y="1152732"/>
            <a:ext cx="3076939" cy="2383433"/>
          </a:xfrm>
          <a:prstGeom prst="rect">
            <a:avLst/>
          </a:prstGeom>
        </p:spPr>
      </p:pic>
    </p:spTree>
    <p:extLst>
      <p:ext uri="{BB962C8B-B14F-4D97-AF65-F5344CB8AC3E}">
        <p14:creationId xmlns:p14="http://schemas.microsoft.com/office/powerpoint/2010/main" val="2836866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F4EB0A72-6AD6-5A6F-053C-7AD60E4EAD91}"/>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4C67082A-D432-3AE8-5226-9D3FC4F02548}"/>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F283518B-6B25-267C-2CF9-9309DA570D7B}"/>
              </a:ext>
            </a:extLst>
          </p:cNvPr>
          <p:cNvSpPr txBox="1"/>
          <p:nvPr/>
        </p:nvSpPr>
        <p:spPr>
          <a:xfrm>
            <a:off x="0" y="0"/>
            <a:ext cx="5117566" cy="4185731"/>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CA" sz="2400" b="1" dirty="0">
                <a:latin typeface="Calibri"/>
                <a:ea typeface="Calibri"/>
                <a:cs typeface="Calibri"/>
                <a:sym typeface="Calibri"/>
              </a:rPr>
              <a:t>Radio Frequency Ablation (RFA)</a:t>
            </a:r>
            <a:endParaRPr lang="en" sz="2400" b="1" dirty="0">
              <a:latin typeface="Calibri"/>
              <a:ea typeface="Calibri"/>
              <a:cs typeface="Calibri"/>
              <a:sym typeface="Calibri"/>
            </a:endParaRP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U</a:t>
            </a:r>
            <a:r>
              <a:rPr lang="en-US" sz="2000" dirty="0" err="1">
                <a:latin typeface="Calibri"/>
                <a:cs typeface="Calibri"/>
                <a:sym typeface="Calibri"/>
              </a:rPr>
              <a:t>ses</a:t>
            </a:r>
            <a:r>
              <a:rPr lang="en-US" sz="2000" dirty="0">
                <a:latin typeface="Calibri"/>
                <a:cs typeface="Calibri"/>
                <a:sym typeface="Calibri"/>
              </a:rPr>
              <a:t> heat generated by radio waves to target and disable specific nerves transmitting pain, typically from the facet joints. It can provide long-lasting relief (≥6 months) for patients with chronic back or neck pain</a:t>
            </a:r>
            <a:endParaRPr lang="en" sz="2000" dirty="0">
              <a:latin typeface="Calibri"/>
              <a:cs typeface="Calibri"/>
              <a:sym typeface="Calibri"/>
            </a:endParaRP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en-US" sz="2000" dirty="0">
                <a:latin typeface="Calibri"/>
                <a:cs typeface="Calibri"/>
                <a:sym typeface="Calibri"/>
              </a:rPr>
              <a:t>Junctional Pain from Spine Fusion; Spine Spondylosis</a:t>
            </a:r>
            <a:endParaRPr lang="en" sz="2400" b="1" dirty="0">
              <a:latin typeface="Calibri"/>
              <a:ea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97F3113A-E07F-D80D-119D-F9074805B4FD}"/>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CB8D6963-8C8D-BED9-3AE9-D2F79515CAFB}"/>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5" name="Picture 2" descr="close up of skeletol spine and where Radiofrequency Ablation occurs.">
            <a:extLst>
              <a:ext uri="{FF2B5EF4-FFF2-40B4-BE49-F238E27FC236}">
                <a16:creationId xmlns:a16="http://schemas.microsoft.com/office/drawing/2014/main" id="{721C741F-AA9F-9CE7-FB73-BA9E5F504D3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 b="1928"/>
          <a:stretch/>
        </p:blipFill>
        <p:spPr bwMode="auto">
          <a:xfrm>
            <a:off x="5447981" y="800100"/>
            <a:ext cx="3387731" cy="3322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073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2AC387A0-A0F2-03D8-68AA-07879E7FCDC9}"/>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206996E1-997D-207C-1954-F9447545C04D}"/>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58AF4074-CBB2-74EF-5A2F-51B36374BFAC}"/>
              </a:ext>
            </a:extLst>
          </p:cNvPr>
          <p:cNvSpPr txBox="1"/>
          <p:nvPr/>
        </p:nvSpPr>
        <p:spPr>
          <a:xfrm>
            <a:off x="0" y="0"/>
            <a:ext cx="5778393" cy="3508623"/>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CA" sz="2400" b="1" dirty="0" err="1">
                <a:latin typeface="Calibri"/>
                <a:ea typeface="Calibri"/>
                <a:cs typeface="Calibri"/>
                <a:sym typeface="Calibri"/>
              </a:rPr>
              <a:t>Basivertebral</a:t>
            </a:r>
            <a:r>
              <a:rPr lang="en-CA" sz="2400" b="1" dirty="0">
                <a:latin typeface="Calibri"/>
                <a:ea typeface="Calibri"/>
                <a:cs typeface="Calibri"/>
                <a:sym typeface="Calibri"/>
              </a:rPr>
              <a:t> Nerve Ablation (BVNA)</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U</a:t>
            </a:r>
            <a:r>
              <a:rPr lang="en-US" sz="2000" dirty="0" err="1">
                <a:latin typeface="Calibri"/>
                <a:cs typeface="Calibri"/>
                <a:sym typeface="Calibri"/>
              </a:rPr>
              <a:t>ses</a:t>
            </a:r>
            <a:r>
              <a:rPr lang="en-US" sz="2000" dirty="0">
                <a:latin typeface="Calibri"/>
                <a:cs typeface="Calibri"/>
                <a:sym typeface="Calibri"/>
              </a:rPr>
              <a:t> heat generated by radio waves to target and disable the </a:t>
            </a:r>
            <a:r>
              <a:rPr lang="en-US" sz="2000" dirty="0" err="1">
                <a:latin typeface="Calibri"/>
                <a:cs typeface="Calibri"/>
                <a:sym typeface="Calibri"/>
              </a:rPr>
              <a:t>basivertebral</a:t>
            </a:r>
            <a:r>
              <a:rPr lang="en-US" sz="2000" dirty="0">
                <a:latin typeface="Calibri"/>
                <a:cs typeface="Calibri"/>
                <a:sym typeface="Calibri"/>
              </a:rPr>
              <a:t> nerve within the vertebral body to relieve chronic low back pain originating from vertebral endplate changes (Modic Type I and II changes). </a:t>
            </a:r>
            <a:endParaRPr lang="en" sz="2000" dirty="0">
              <a:latin typeface="Calibri"/>
              <a:cs typeface="Calibri"/>
              <a:sym typeface="Calibri"/>
            </a:endParaRP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it-IT" sz="2000" dirty="0">
                <a:latin typeface="Calibri"/>
                <a:cs typeface="Calibri"/>
                <a:sym typeface="Calibri"/>
              </a:rPr>
              <a:t>Lumbosacral Vertebrogenic Endplate Pain</a:t>
            </a:r>
          </a:p>
        </p:txBody>
      </p:sp>
      <p:sp>
        <p:nvSpPr>
          <p:cNvPr id="6" name="Google Shape;73;p14">
            <a:extLst>
              <a:ext uri="{FF2B5EF4-FFF2-40B4-BE49-F238E27FC236}">
                <a16:creationId xmlns:a16="http://schemas.microsoft.com/office/drawing/2014/main" id="{F89F3C75-5D51-F1D9-0C3C-307DB5573A50}"/>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CBAA4187-CDD3-4652-3B94-5E4946EBA342}"/>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27FDFEF2-5C73-E156-0B92-8F7FC6495CD2}"/>
              </a:ext>
            </a:extLst>
          </p:cNvPr>
          <p:cNvPicPr>
            <a:picLocks noChangeAspect="1"/>
          </p:cNvPicPr>
          <p:nvPr/>
        </p:nvPicPr>
        <p:blipFill>
          <a:blip r:embed="rId5"/>
          <a:stretch>
            <a:fillRect/>
          </a:stretch>
        </p:blipFill>
        <p:spPr>
          <a:xfrm>
            <a:off x="5778393" y="1028282"/>
            <a:ext cx="3232807" cy="2873606"/>
          </a:xfrm>
          <a:prstGeom prst="rect">
            <a:avLst/>
          </a:prstGeom>
        </p:spPr>
      </p:pic>
    </p:spTree>
    <p:extLst>
      <p:ext uri="{BB962C8B-B14F-4D97-AF65-F5344CB8AC3E}">
        <p14:creationId xmlns:p14="http://schemas.microsoft.com/office/powerpoint/2010/main" val="396926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86FD52F1-3AE3-9DF8-C884-C8F0A4B28534}"/>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14B56321-02F2-3D39-1681-2AF52293FA35}"/>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8040D530-A959-A7ED-89F2-344B92A6F17B}"/>
              </a:ext>
            </a:extLst>
          </p:cNvPr>
          <p:cNvSpPr txBox="1"/>
          <p:nvPr/>
        </p:nvSpPr>
        <p:spPr>
          <a:xfrm>
            <a:off x="0" y="0"/>
            <a:ext cx="9144000" cy="1415742"/>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endParaRPr lang="en" sz="2400" b="1" dirty="0">
              <a:latin typeface="Calibri"/>
              <a:ea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4288E561-8457-0BEF-692E-B6039DB39571}"/>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EAE9A7BB-980F-C327-7331-52D9BD414563}"/>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8" name="Picture 7">
            <a:extLst>
              <a:ext uri="{FF2B5EF4-FFF2-40B4-BE49-F238E27FC236}">
                <a16:creationId xmlns:a16="http://schemas.microsoft.com/office/drawing/2014/main" id="{2FE56483-6307-DBD9-4F83-931D0FF04E29}"/>
              </a:ext>
            </a:extLst>
          </p:cNvPr>
          <p:cNvPicPr>
            <a:picLocks noChangeAspect="1"/>
          </p:cNvPicPr>
          <p:nvPr/>
        </p:nvPicPr>
        <p:blipFill>
          <a:blip r:embed="rId5"/>
          <a:stretch>
            <a:fillRect/>
          </a:stretch>
        </p:blipFill>
        <p:spPr>
          <a:xfrm>
            <a:off x="488293" y="611957"/>
            <a:ext cx="3492356" cy="3526595"/>
          </a:xfrm>
          <a:prstGeom prst="rect">
            <a:avLst/>
          </a:prstGeom>
        </p:spPr>
      </p:pic>
      <p:sp>
        <p:nvSpPr>
          <p:cNvPr id="9" name="Google Shape;76;p14">
            <a:extLst>
              <a:ext uri="{FF2B5EF4-FFF2-40B4-BE49-F238E27FC236}">
                <a16:creationId xmlns:a16="http://schemas.microsoft.com/office/drawing/2014/main" id="{13280034-9217-9E81-ADF6-15F6F7DFA0B3}"/>
              </a:ext>
            </a:extLst>
          </p:cNvPr>
          <p:cNvSpPr txBox="1"/>
          <p:nvPr/>
        </p:nvSpPr>
        <p:spPr>
          <a:xfrm>
            <a:off x="3726756" y="526882"/>
            <a:ext cx="5455344" cy="4370397"/>
          </a:xfrm>
          <a:prstGeom prst="rect">
            <a:avLst/>
          </a:prstGeom>
          <a:noFill/>
          <a:ln>
            <a:noFill/>
          </a:ln>
        </p:spPr>
        <p:txBody>
          <a:bodyPr spcFirstLastPara="1" wrap="square" lIns="91425" tIns="91425" rIns="91425" bIns="91425" anchor="t" anchorCtr="0">
            <a:spAutoFit/>
          </a:bodyPr>
          <a:lstStyle/>
          <a:p>
            <a:pPr marL="812800" lvl="2" indent="-457200">
              <a:buFont typeface="Arial" panose="020B0604020202020204" pitchFamily="34" charset="0"/>
              <a:buChar char="•"/>
            </a:pPr>
            <a:r>
              <a:rPr lang="en" sz="2400" b="1" dirty="0">
                <a:latin typeface="Calibri"/>
                <a:ea typeface="Calibri"/>
                <a:cs typeface="Calibri"/>
                <a:sym typeface="Calibri"/>
              </a:rPr>
              <a:t>Spinal Cord Stimulator (SCS)</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 neurostimulator device is implanted to deliver mild electrical impulses to the spinal cord, interrupting pain signals before they reach the brain.</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it-IT" sz="2000" dirty="0">
                <a:latin typeface="Calibri"/>
                <a:cs typeface="Calibri"/>
                <a:sym typeface="Calibri"/>
              </a:rPr>
              <a:t>Radiculopathy, Failed Spinal Surgery, Complex Regional Pain Syndrome (CRPS), Diabetic/Other Peripheral Neuropathy, Phamtom Limb Pain, etc. </a:t>
            </a:r>
          </a:p>
          <a:p>
            <a:pPr marL="812800" lvl="2" indent="-457200">
              <a:buFont typeface="Arial" panose="020B0604020202020204" pitchFamily="34" charset="0"/>
              <a:buChar char="•"/>
            </a:pPr>
            <a:endParaRPr lang="en" sz="2400" b="1" dirty="0">
              <a:latin typeface="Calibri"/>
              <a:ea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Tree>
    <p:extLst>
      <p:ext uri="{BB962C8B-B14F-4D97-AF65-F5344CB8AC3E}">
        <p14:creationId xmlns:p14="http://schemas.microsoft.com/office/powerpoint/2010/main" val="258540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44ABAE29-ACB6-6A47-36ED-D020683BDF38}"/>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013A1602-1FA1-6DDE-FAFA-C54559C44B6F}"/>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494DD0ED-0F19-94F5-0E98-FEE4B906D399}"/>
              </a:ext>
            </a:extLst>
          </p:cNvPr>
          <p:cNvSpPr txBox="1"/>
          <p:nvPr/>
        </p:nvSpPr>
        <p:spPr>
          <a:xfrm>
            <a:off x="0" y="0"/>
            <a:ext cx="5524820" cy="4555063"/>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 sz="2400" b="1" dirty="0">
                <a:latin typeface="Calibri"/>
                <a:ea typeface="Calibri"/>
                <a:cs typeface="Calibri"/>
                <a:sym typeface="Calibri"/>
              </a:rPr>
              <a:t>Peripheral Nerve Stimulator (PNS)</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 neurostimulator device is implanted to deliver mild electrical impulses to specific peripheral nerves, interrupting pain signals before they reach the brain.</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it-IT" sz="2000" dirty="0">
                <a:latin typeface="Calibri"/>
                <a:cs typeface="Calibri"/>
                <a:sym typeface="Calibri"/>
              </a:rPr>
              <a:t>Radiculopathy, Failed Spinal Surgery, Chronic Shoulder and Knee Pain, Post Arthroplasty Knee Pain Entrapment Neuropathies, etc.</a:t>
            </a:r>
            <a:endParaRPr lang="it-IT" sz="2400" dirty="0">
              <a:latin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94713D82-CE91-900D-B322-2BEA5BD32C98}"/>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34AECE2B-9D19-4BC3-A3FC-2CC9989BC917}"/>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CC0C79C4-1979-4AAE-9E46-AA74C6DAA019}"/>
              </a:ext>
            </a:extLst>
          </p:cNvPr>
          <p:cNvPicPr>
            <a:picLocks noChangeAspect="1"/>
          </p:cNvPicPr>
          <p:nvPr/>
        </p:nvPicPr>
        <p:blipFill>
          <a:blip r:embed="rId5"/>
          <a:stretch>
            <a:fillRect/>
          </a:stretch>
        </p:blipFill>
        <p:spPr>
          <a:xfrm>
            <a:off x="5747657" y="652659"/>
            <a:ext cx="3263543" cy="3271641"/>
          </a:xfrm>
          <a:prstGeom prst="rect">
            <a:avLst/>
          </a:prstGeom>
        </p:spPr>
      </p:pic>
    </p:spTree>
    <p:extLst>
      <p:ext uri="{BB962C8B-B14F-4D97-AF65-F5344CB8AC3E}">
        <p14:creationId xmlns:p14="http://schemas.microsoft.com/office/powerpoint/2010/main" val="3446106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4" name="Google Shape;74;p14"/>
          <p:cNvPicPr preferRelativeResize="0"/>
          <p:nvPr/>
        </p:nvPicPr>
        <p:blipFill>
          <a:blip r:embed="rId3">
            <a:alphaModFix amt="5000"/>
          </a:blip>
          <a:stretch>
            <a:fillRect/>
          </a:stretch>
        </p:blipFill>
        <p:spPr>
          <a:xfrm>
            <a:off x="0" y="0"/>
            <a:ext cx="9144000" cy="4356100"/>
          </a:xfrm>
          <a:prstGeom prst="rect">
            <a:avLst/>
          </a:prstGeom>
          <a:noFill/>
          <a:ln>
            <a:noFill/>
          </a:ln>
        </p:spPr>
      </p:pic>
      <p:sp>
        <p:nvSpPr>
          <p:cNvPr id="76" name="Google Shape;76;p14"/>
          <p:cNvSpPr txBox="1"/>
          <p:nvPr/>
        </p:nvSpPr>
        <p:spPr>
          <a:xfrm>
            <a:off x="0" y="0"/>
            <a:ext cx="9144000" cy="4370397"/>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Presented By:</a:t>
            </a:r>
          </a:p>
          <a:p>
            <a:pPr marL="355600" lvl="2"/>
            <a:r>
              <a:rPr lang="en" sz="2400" dirty="0">
                <a:latin typeface="Calibri"/>
                <a:ea typeface="Calibri"/>
                <a:cs typeface="Calibri"/>
                <a:sym typeface="Calibri"/>
              </a:rPr>
              <a:t>Dr. Christian Morris, Owner and Chief Medical Officer</a:t>
            </a: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endParaRPr lang="en" sz="3200" b="1" dirty="0">
              <a:latin typeface="Calibri"/>
              <a:ea typeface="Calibri"/>
              <a:cs typeface="Calibri"/>
              <a:sym typeface="Calibri"/>
            </a:endParaRPr>
          </a:p>
          <a:p>
            <a:pPr marL="355600" lvl="2"/>
            <a:r>
              <a:rPr lang="en" sz="3200" b="1" dirty="0">
                <a:latin typeface="Calibri"/>
                <a:ea typeface="Calibri"/>
                <a:cs typeface="Calibri"/>
                <a:sym typeface="Calibri"/>
              </a:rPr>
              <a:t>Disclosures</a:t>
            </a:r>
          </a:p>
          <a:p>
            <a:pPr marL="355600" lvl="2"/>
            <a:r>
              <a:rPr lang="en" sz="2400" dirty="0">
                <a:latin typeface="Calibri"/>
                <a:ea typeface="Calibri"/>
                <a:cs typeface="Calibri"/>
                <a:sym typeface="Calibri"/>
              </a:rPr>
              <a:t>I have no conflicts of interest to disclose.</a:t>
            </a:r>
          </a:p>
        </p:txBody>
      </p:sp>
      <p:pic>
        <p:nvPicPr>
          <p:cNvPr id="3" name="Picture 2" descr="A logo for a health center&#10;&#10;AI-generated content may be incorrect.">
            <a:extLst>
              <a:ext uri="{FF2B5EF4-FFF2-40B4-BE49-F238E27FC236}">
                <a16:creationId xmlns:a16="http://schemas.microsoft.com/office/drawing/2014/main" id="{69F57FFA-3136-F54B-A137-04EA989EC0EB}"/>
              </a:ext>
            </a:extLst>
          </p:cNvPr>
          <p:cNvPicPr>
            <a:picLocks noChangeAspect="1"/>
          </p:cNvPicPr>
          <p:nvPr/>
        </p:nvPicPr>
        <p:blipFill>
          <a:blip r:embed="rId4"/>
          <a:srcRect t="15809" b="24139"/>
          <a:stretch/>
        </p:blipFill>
        <p:spPr>
          <a:xfrm>
            <a:off x="2636120" y="1012195"/>
            <a:ext cx="3871759" cy="2325062"/>
          </a:xfrm>
          <a:prstGeom prst="rect">
            <a:avLst/>
          </a:prstGeom>
        </p:spPr>
      </p:pic>
      <p:sp>
        <p:nvSpPr>
          <p:cNvPr id="5" name="Google Shape;73;p14">
            <a:extLst>
              <a:ext uri="{FF2B5EF4-FFF2-40B4-BE49-F238E27FC236}">
                <a16:creationId xmlns:a16="http://schemas.microsoft.com/office/drawing/2014/main" id="{A0B68060-CB94-52B3-B6F6-C741C21CE468}"/>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0FE01EE-29CB-8B54-B3CB-43A1F6C7A1AA}"/>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D42DF65F-663A-C034-FAC1-F3A099EB137A}"/>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F01BE8EF-6023-270F-9596-B3D142290FD2}"/>
              </a:ext>
            </a:extLst>
          </p:cNvPr>
          <p:cNvSpPr txBox="1"/>
          <p:nvPr/>
        </p:nvSpPr>
        <p:spPr>
          <a:xfrm>
            <a:off x="0" y="0"/>
            <a:ext cx="9144000" cy="4247286"/>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 sz="2400" b="1" dirty="0">
                <a:latin typeface="Calibri"/>
                <a:ea typeface="Calibri"/>
                <a:cs typeface="Calibri"/>
                <a:sym typeface="Calibri"/>
              </a:rPr>
              <a:t>Dorsal Root Ganglion (DRG) Stimulator</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 neurostimulator device is implanted to deliver mild electrical impulses to the dorsal root ganglion, interrupting pain signals before they reach the brain.</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it-IT" sz="2000" dirty="0">
                <a:latin typeface="Calibri"/>
                <a:cs typeface="Calibri"/>
                <a:sym typeface="Calibri"/>
              </a:rPr>
              <a:t>Lumbosacral</a:t>
            </a:r>
            <a:br>
              <a:rPr lang="it-IT" sz="2000" dirty="0">
                <a:latin typeface="Calibri"/>
                <a:cs typeface="Calibri"/>
                <a:sym typeface="Calibri"/>
              </a:rPr>
            </a:br>
            <a:r>
              <a:rPr lang="it-IT" sz="2000" dirty="0">
                <a:latin typeface="Calibri"/>
                <a:cs typeface="Calibri"/>
                <a:sym typeface="Calibri"/>
              </a:rPr>
              <a:t>Radiculopathy, Failed Spinal </a:t>
            </a:r>
            <a:br>
              <a:rPr lang="it-IT" sz="2000" dirty="0">
                <a:latin typeface="Calibri"/>
                <a:cs typeface="Calibri"/>
                <a:sym typeface="Calibri"/>
              </a:rPr>
            </a:br>
            <a:r>
              <a:rPr lang="it-IT" sz="2000" dirty="0">
                <a:latin typeface="Calibri"/>
                <a:cs typeface="Calibri"/>
                <a:sym typeface="Calibri"/>
              </a:rPr>
              <a:t>Surgery, Chronic Regional Pain </a:t>
            </a:r>
            <a:br>
              <a:rPr lang="it-IT" sz="2000" dirty="0">
                <a:latin typeface="Calibri"/>
                <a:cs typeface="Calibri"/>
                <a:sym typeface="Calibri"/>
              </a:rPr>
            </a:br>
            <a:r>
              <a:rPr lang="it-IT" sz="2000" dirty="0">
                <a:latin typeface="Calibri"/>
                <a:cs typeface="Calibri"/>
                <a:sym typeface="Calibri"/>
              </a:rPr>
              <a:t>Syndrome (CRPS), Entrapment, </a:t>
            </a:r>
            <a:br>
              <a:rPr lang="it-IT" sz="2000" dirty="0">
                <a:latin typeface="Calibri"/>
                <a:cs typeface="Calibri"/>
                <a:sym typeface="Calibri"/>
              </a:rPr>
            </a:br>
            <a:r>
              <a:rPr lang="it-IT" sz="2000" dirty="0">
                <a:latin typeface="Calibri"/>
                <a:cs typeface="Calibri"/>
                <a:sym typeface="Calibri"/>
              </a:rPr>
              <a:t>Phantom Limb Pain</a:t>
            </a:r>
          </a:p>
          <a:p>
            <a:pPr marL="812800" lvl="2" indent="-457200">
              <a:buFont typeface="Arial" panose="020B0604020202020204" pitchFamily="34" charset="0"/>
              <a:buChar char="•"/>
            </a:pPr>
            <a:endParaRPr lang="en" sz="2400" b="1" dirty="0">
              <a:latin typeface="Calibri"/>
              <a:ea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4798BD94-74EF-AB89-A575-7A72F5AF486D}"/>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75F9F4C5-611B-4EF6-8D95-A6E5B9110818}"/>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A0B72433-A168-4114-714D-D55214C9244B}"/>
              </a:ext>
            </a:extLst>
          </p:cNvPr>
          <p:cNvPicPr>
            <a:picLocks noChangeAspect="1"/>
          </p:cNvPicPr>
          <p:nvPr/>
        </p:nvPicPr>
        <p:blipFill>
          <a:blip r:embed="rId5"/>
          <a:stretch>
            <a:fillRect/>
          </a:stretch>
        </p:blipFill>
        <p:spPr>
          <a:xfrm>
            <a:off x="4884853" y="1690487"/>
            <a:ext cx="4005147" cy="2569339"/>
          </a:xfrm>
          <a:prstGeom prst="rect">
            <a:avLst/>
          </a:prstGeom>
        </p:spPr>
      </p:pic>
    </p:spTree>
    <p:extLst>
      <p:ext uri="{BB962C8B-B14F-4D97-AF65-F5344CB8AC3E}">
        <p14:creationId xmlns:p14="http://schemas.microsoft.com/office/powerpoint/2010/main" val="3013475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56127798-5AC7-21EE-47E1-F4E612E7633C}"/>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864FA05D-39D8-F435-46DA-567F75682F6B}"/>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27D31097-D4FE-B6F5-A12E-B9961EB4ABCA}"/>
              </a:ext>
            </a:extLst>
          </p:cNvPr>
          <p:cNvSpPr txBox="1"/>
          <p:nvPr/>
        </p:nvSpPr>
        <p:spPr>
          <a:xfrm>
            <a:off x="0" y="0"/>
            <a:ext cx="5740400" cy="3877954"/>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 sz="2400" b="1" dirty="0">
                <a:latin typeface="Calibri"/>
                <a:ea typeface="Calibri"/>
                <a:cs typeface="Calibri"/>
                <a:sym typeface="Calibri"/>
              </a:rPr>
              <a:t>SI Joint Injection and SI Joint Fixation</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t>
            </a:r>
            <a:r>
              <a:rPr lang="en-US" sz="2000" dirty="0">
                <a:latin typeface="Calibri"/>
                <a:cs typeface="Calibri"/>
                <a:sym typeface="Calibri"/>
              </a:rPr>
              <a:t>SI Joint Injections may be diagnostic (local anesthetic only) or therapeutic (+steroid).  SI Joint Fusion stabilizes and fuses the sacroiliac joint to reduce pain caused by SI joint dysfunction or degeneration. </a:t>
            </a:r>
            <a:endParaRPr lang="en" sz="2000" dirty="0">
              <a:latin typeface="Calibri"/>
              <a:cs typeface="Calibri"/>
              <a:sym typeface="Calibri"/>
            </a:endParaRP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it-IT" sz="2000" dirty="0">
                <a:latin typeface="Calibri"/>
                <a:cs typeface="Calibri"/>
                <a:sym typeface="Calibri"/>
              </a:rPr>
              <a:t>Sacroiliac Joint Dysfunction (Sacroiliitis)</a:t>
            </a: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EF599FBD-0A62-BC39-E3FC-F5C13DF830D3}"/>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105974B9-2FA3-E6F6-8105-4BAB5C26BF8E}"/>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3" name="Picture 2" descr="Sacroiliac joint - Wikipedia">
            <a:extLst>
              <a:ext uri="{FF2B5EF4-FFF2-40B4-BE49-F238E27FC236}">
                <a16:creationId xmlns:a16="http://schemas.microsoft.com/office/drawing/2014/main" id="{8A045A61-4797-0880-9F28-4C0F4F289E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2688" y="508000"/>
            <a:ext cx="3338512" cy="3338512"/>
          </a:xfrm>
          <a:prstGeom prst="rect">
            <a:avLst/>
          </a:prstGeom>
          <a:noFill/>
          <a:ln>
            <a:noFill/>
          </a:ln>
        </p:spPr>
      </p:pic>
    </p:spTree>
    <p:extLst>
      <p:ext uri="{BB962C8B-B14F-4D97-AF65-F5344CB8AC3E}">
        <p14:creationId xmlns:p14="http://schemas.microsoft.com/office/powerpoint/2010/main" val="14472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BD00D319-793D-F8C0-5081-853E903E11E7}"/>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414EC761-21FA-6F78-3F5A-A6039A286CFB}"/>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6" name="Google Shape;73;p14">
            <a:extLst>
              <a:ext uri="{FF2B5EF4-FFF2-40B4-BE49-F238E27FC236}">
                <a16:creationId xmlns:a16="http://schemas.microsoft.com/office/drawing/2014/main" id="{BF2D4A12-2C60-E164-4DE8-6749262094C6}"/>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F3D13506-417C-5793-F209-8DEC3D2ADEB9}"/>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3" name="Picture 2">
            <a:extLst>
              <a:ext uri="{FF2B5EF4-FFF2-40B4-BE49-F238E27FC236}">
                <a16:creationId xmlns:a16="http://schemas.microsoft.com/office/drawing/2014/main" id="{80045B15-1D74-DFE2-4E67-CA4B0EC060CE}"/>
              </a:ext>
            </a:extLst>
          </p:cNvPr>
          <p:cNvPicPr>
            <a:picLocks noChangeAspect="1"/>
          </p:cNvPicPr>
          <p:nvPr/>
        </p:nvPicPr>
        <p:blipFill>
          <a:blip r:embed="rId5"/>
          <a:srcRect r="1219" b="7032"/>
          <a:stretch/>
        </p:blipFill>
        <p:spPr>
          <a:xfrm>
            <a:off x="5455782" y="77081"/>
            <a:ext cx="3555417" cy="4182745"/>
          </a:xfrm>
          <a:prstGeom prst="rect">
            <a:avLst/>
          </a:prstGeom>
        </p:spPr>
      </p:pic>
      <p:sp>
        <p:nvSpPr>
          <p:cNvPr id="2" name="Google Shape;76;p14">
            <a:extLst>
              <a:ext uri="{FF2B5EF4-FFF2-40B4-BE49-F238E27FC236}">
                <a16:creationId xmlns:a16="http://schemas.microsoft.com/office/drawing/2014/main" id="{7E39D5D8-E6BB-DB3E-368A-ABD7C77022D1}"/>
              </a:ext>
            </a:extLst>
          </p:cNvPr>
          <p:cNvSpPr txBox="1"/>
          <p:nvPr/>
        </p:nvSpPr>
        <p:spPr>
          <a:xfrm>
            <a:off x="0" y="0"/>
            <a:ext cx="5455782" cy="3816399"/>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 sz="2400" b="1" dirty="0">
                <a:latin typeface="Calibri"/>
                <a:ea typeface="Calibri"/>
                <a:cs typeface="Calibri"/>
                <a:sym typeface="Calibri"/>
              </a:rPr>
              <a:t>Kyphoplasty</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 minimally invasive procedrue used to treat vertebral compression fractures by inserting a balloon or mechanical device (spine jack) to restore height, followed by injection of bone cement to stabilize the fracture.  </a:t>
            </a:r>
          </a:p>
          <a:p>
            <a:pPr marL="1257300" lvl="8" indent="-444500">
              <a:buFont typeface="Courier New" panose="02070309020205020404" pitchFamily="49" charset="0"/>
              <a:buChar char="o"/>
            </a:pPr>
            <a:r>
              <a:rPr lang="en" sz="2000" b="1" dirty="0">
                <a:latin typeface="Calibri"/>
                <a:cs typeface="Calibri"/>
                <a:sym typeface="Calibri"/>
              </a:rPr>
              <a:t>Used to Treat:</a:t>
            </a:r>
            <a:r>
              <a:rPr lang="en" sz="2000" dirty="0">
                <a:latin typeface="Calibri"/>
                <a:cs typeface="Calibri"/>
                <a:sym typeface="Calibri"/>
              </a:rPr>
              <a:t> </a:t>
            </a:r>
            <a:r>
              <a:rPr lang="it-IT" sz="2000" dirty="0">
                <a:latin typeface="Calibri"/>
                <a:cs typeface="Calibri"/>
                <a:sym typeface="Calibri"/>
              </a:rPr>
              <a:t>Acute/Subacute Vertebral Body Compression Fractures</a:t>
            </a:r>
            <a:endParaRPr lang="en" sz="2400" b="1" dirty="0">
              <a:latin typeface="Calibri"/>
              <a:ea typeface="Calibri"/>
              <a:cs typeface="Calibri"/>
              <a:sym typeface="Calibri"/>
            </a:endParaRPr>
          </a:p>
        </p:txBody>
      </p:sp>
    </p:spTree>
    <p:extLst>
      <p:ext uri="{BB962C8B-B14F-4D97-AF65-F5344CB8AC3E}">
        <p14:creationId xmlns:p14="http://schemas.microsoft.com/office/powerpoint/2010/main" val="3070181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D143AD9D-F5E0-C4CE-FA70-DD3FE07A4C02}"/>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902E4C12-2468-0838-D4E8-33935D4B6BFE}"/>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53A5C0DD-B754-48A2-B4F3-DD2BC1E47B95}"/>
              </a:ext>
            </a:extLst>
          </p:cNvPr>
          <p:cNvSpPr txBox="1"/>
          <p:nvPr/>
        </p:nvSpPr>
        <p:spPr>
          <a:xfrm>
            <a:off x="0" y="0"/>
            <a:ext cx="5056094" cy="4185731"/>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Regenerative Medicine:</a:t>
            </a:r>
          </a:p>
          <a:p>
            <a:pPr marL="812800" lvl="2" indent="-457200">
              <a:buFont typeface="Arial" panose="020B0604020202020204" pitchFamily="34" charset="0"/>
              <a:buChar char="•"/>
            </a:pPr>
            <a:r>
              <a:rPr lang="en" sz="2400" b="1" dirty="0">
                <a:latin typeface="Calibri"/>
                <a:ea typeface="Calibri"/>
                <a:cs typeface="Calibri"/>
                <a:sym typeface="Calibri"/>
              </a:rPr>
              <a:t>Prolotherapy:</a:t>
            </a:r>
            <a:endParaRPr lang="en-US" sz="2400" dirty="0">
              <a:latin typeface="Calibri"/>
              <a:ea typeface="Calibri"/>
              <a:cs typeface="Calibri"/>
              <a:sym typeface="Calibri"/>
            </a:endParaRPr>
          </a:p>
          <a:p>
            <a:pPr marL="1257300" lvl="8" indent="-444500">
              <a:buFont typeface="Courier New" panose="02070309020205020404" pitchFamily="49" charset="0"/>
              <a:buChar char="o"/>
            </a:pPr>
            <a:r>
              <a:rPr lang="en" sz="2000" b="1" dirty="0">
                <a:latin typeface="Calibri"/>
                <a:cs typeface="Calibri"/>
                <a:sym typeface="Calibri"/>
              </a:rPr>
              <a:t>Description:  </a:t>
            </a:r>
            <a:r>
              <a:rPr lang="en" sz="2000" dirty="0">
                <a:latin typeface="Calibri"/>
                <a:cs typeface="Calibri"/>
                <a:sym typeface="Calibri"/>
              </a:rPr>
              <a:t>Injecting an irritant solution, </a:t>
            </a:r>
            <a:r>
              <a:rPr lang="en-US" sz="2000" dirty="0">
                <a:latin typeface="Calibri"/>
                <a:ea typeface="Calibri"/>
                <a:cs typeface="Calibri"/>
                <a:sym typeface="Calibri"/>
              </a:rPr>
              <a:t>typically dextrose, into ligaments, tendons, or joints to stimulate the body’s natural healing response and promote tissue repair.</a:t>
            </a:r>
            <a:endParaRPr lang="en" sz="2000" b="1" dirty="0">
              <a:latin typeface="Calibri"/>
              <a:cs typeface="Calibri"/>
              <a:sym typeface="Calibri"/>
            </a:endParaRPr>
          </a:p>
          <a:p>
            <a:pPr marL="1257300" lvl="8" indent="-444500">
              <a:buFont typeface="Courier New" panose="02070309020205020404" pitchFamily="49" charset="0"/>
              <a:buChar char="o"/>
            </a:pPr>
            <a:r>
              <a:rPr lang="en" sz="2000" b="1" dirty="0">
                <a:latin typeface="Calibri"/>
                <a:cs typeface="Calibri"/>
                <a:sym typeface="Calibri"/>
              </a:rPr>
              <a:t>Used to Treat:</a:t>
            </a:r>
            <a:r>
              <a:rPr lang="en-US" sz="2000" dirty="0">
                <a:latin typeface="Calibri"/>
                <a:ea typeface="Calibri"/>
                <a:cs typeface="Calibri"/>
                <a:sym typeface="Calibri"/>
              </a:rPr>
              <a:t>  chronic musculoskeletal pain, joint instability</a:t>
            </a:r>
            <a:endParaRPr lang="it-IT" sz="2000" b="1" dirty="0">
              <a:latin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9A743239-3A2D-A257-E6C5-01BCD0E3D868}"/>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6490E1DE-3F7A-97AB-5D47-D647B64CF2EC}"/>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A2213B08-6A86-D707-C37B-2313E520E7A5}"/>
              </a:ext>
            </a:extLst>
          </p:cNvPr>
          <p:cNvPicPr>
            <a:picLocks noChangeAspect="1"/>
          </p:cNvPicPr>
          <p:nvPr/>
        </p:nvPicPr>
        <p:blipFill>
          <a:blip r:embed="rId5"/>
          <a:stretch>
            <a:fillRect/>
          </a:stretch>
        </p:blipFill>
        <p:spPr>
          <a:xfrm>
            <a:off x="5501768" y="335631"/>
            <a:ext cx="3509432" cy="3728369"/>
          </a:xfrm>
          <a:prstGeom prst="rect">
            <a:avLst/>
          </a:prstGeom>
        </p:spPr>
      </p:pic>
    </p:spTree>
    <p:extLst>
      <p:ext uri="{BB962C8B-B14F-4D97-AF65-F5344CB8AC3E}">
        <p14:creationId xmlns:p14="http://schemas.microsoft.com/office/powerpoint/2010/main" val="1301076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BA3A13E4-E4E7-1EC8-E99B-26F6375C9BC6}"/>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6A68DB26-8CEF-FD5E-1F31-E8DE7D702A95}"/>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1238ABC4-B1A8-A503-7665-2E60E894C4C7}"/>
              </a:ext>
            </a:extLst>
          </p:cNvPr>
          <p:cNvSpPr txBox="1"/>
          <p:nvPr/>
        </p:nvSpPr>
        <p:spPr>
          <a:xfrm>
            <a:off x="0" y="0"/>
            <a:ext cx="9144000" cy="2954625"/>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Regenerative Medicine:</a:t>
            </a:r>
          </a:p>
          <a:p>
            <a:pPr marL="812800" lvl="2" indent="-457200">
              <a:buFont typeface="Arial" panose="020B0604020202020204" pitchFamily="34" charset="0"/>
              <a:buChar char="•"/>
            </a:pPr>
            <a:r>
              <a:rPr lang="en" sz="2400" b="1" dirty="0">
                <a:latin typeface="Calibri"/>
                <a:ea typeface="Calibri"/>
                <a:cs typeface="Calibri"/>
                <a:sym typeface="Calibri"/>
              </a:rPr>
              <a:t>Platelet-Rich Plasma (PRP):</a:t>
            </a:r>
          </a:p>
          <a:p>
            <a:pPr marL="1257300" lvl="8" indent="-444500">
              <a:buFont typeface="Courier New" panose="02070309020205020404" pitchFamily="49" charset="0"/>
              <a:buChar char="o"/>
            </a:pPr>
            <a:r>
              <a:rPr lang="en" sz="2000" b="1" dirty="0">
                <a:latin typeface="Calibri"/>
                <a:cs typeface="Calibri"/>
                <a:sym typeface="Calibri"/>
              </a:rPr>
              <a:t>Description:  </a:t>
            </a:r>
            <a:r>
              <a:rPr lang="en" sz="2000" dirty="0">
                <a:latin typeface="Calibri"/>
                <a:cs typeface="Calibri"/>
                <a:sym typeface="Calibri"/>
              </a:rPr>
              <a:t>Injecting a concentration of the </a:t>
            </a:r>
            <a:r>
              <a:rPr lang="en-US" sz="2000" dirty="0">
                <a:latin typeface="Calibri"/>
                <a:cs typeface="Calibri"/>
                <a:sym typeface="Calibri"/>
              </a:rPr>
              <a:t>patient’s own platelets into injured or painful areas to harness the body’s natural growth factors to heal and reduce inflammation. </a:t>
            </a:r>
          </a:p>
          <a:p>
            <a:pPr marL="1257300" lvl="8" indent="-444500">
              <a:buFont typeface="Courier New" panose="02070309020205020404" pitchFamily="49" charset="0"/>
              <a:buChar char="o"/>
            </a:pPr>
            <a:r>
              <a:rPr lang="en-US" sz="2000" b="1" dirty="0">
                <a:latin typeface="Calibri"/>
                <a:cs typeface="Calibri"/>
                <a:sym typeface="Calibri"/>
              </a:rPr>
              <a:t>Used to Treat:  </a:t>
            </a:r>
            <a:r>
              <a:rPr lang="en-US" sz="2000" dirty="0">
                <a:latin typeface="Calibri"/>
                <a:cs typeface="Calibri"/>
                <a:sym typeface="Calibri"/>
              </a:rPr>
              <a:t>tendon injuries, osteoarthritis, and other musculoskeletal conditions</a:t>
            </a:r>
            <a:endParaRPr lang="en" sz="2000" dirty="0">
              <a:latin typeface="Calibri"/>
              <a:cs typeface="Calibri"/>
              <a:sym typeface="Calibri"/>
            </a:endParaRPr>
          </a:p>
          <a:p>
            <a:pPr marL="812800" lvl="2" indent="-457200">
              <a:buFont typeface="Arial" panose="020B0604020202020204" pitchFamily="34" charset="0"/>
              <a:buChar char="•"/>
            </a:pPr>
            <a:endParaRPr lang="en" sz="24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B34EC120-A787-C315-E4CC-9F8B368882F9}"/>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4A71BAE9-4F33-D355-2EB7-EA5583F9DA13}"/>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4" name="Picture 3">
            <a:extLst>
              <a:ext uri="{FF2B5EF4-FFF2-40B4-BE49-F238E27FC236}">
                <a16:creationId xmlns:a16="http://schemas.microsoft.com/office/drawing/2014/main" id="{DE250050-03F8-FF10-9FCF-931F26797E15}"/>
              </a:ext>
            </a:extLst>
          </p:cNvPr>
          <p:cNvPicPr>
            <a:picLocks noChangeAspect="1"/>
          </p:cNvPicPr>
          <p:nvPr/>
        </p:nvPicPr>
        <p:blipFill>
          <a:blip r:embed="rId5"/>
          <a:stretch>
            <a:fillRect/>
          </a:stretch>
        </p:blipFill>
        <p:spPr>
          <a:xfrm>
            <a:off x="3075785" y="2282158"/>
            <a:ext cx="3655629" cy="1993494"/>
          </a:xfrm>
          <a:prstGeom prst="rect">
            <a:avLst/>
          </a:prstGeom>
        </p:spPr>
      </p:pic>
    </p:spTree>
    <p:extLst>
      <p:ext uri="{BB962C8B-B14F-4D97-AF65-F5344CB8AC3E}">
        <p14:creationId xmlns:p14="http://schemas.microsoft.com/office/powerpoint/2010/main" val="33343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F3D78062-FA95-64A1-55FF-ED0A7BBBA0C8}"/>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B0F4254F-AD6B-E71B-CEBD-BC87783EE3D3}"/>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6F3B07AF-4E2B-5D56-E7F3-1D230B254F7E}"/>
              </a:ext>
            </a:extLst>
          </p:cNvPr>
          <p:cNvSpPr txBox="1"/>
          <p:nvPr/>
        </p:nvSpPr>
        <p:spPr>
          <a:xfrm>
            <a:off x="0" y="0"/>
            <a:ext cx="5532504" cy="3200846"/>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Regenerative Medicine:</a:t>
            </a:r>
          </a:p>
          <a:p>
            <a:pPr marL="812800" lvl="2" indent="-457200">
              <a:buFont typeface="Arial" panose="020B0604020202020204" pitchFamily="34" charset="0"/>
              <a:buChar char="•"/>
            </a:pPr>
            <a:r>
              <a:rPr lang="en" sz="2400" b="1" dirty="0">
                <a:latin typeface="Calibri"/>
                <a:ea typeface="Calibri"/>
                <a:cs typeface="Calibri"/>
                <a:sym typeface="Calibri"/>
              </a:rPr>
              <a:t>Bone Marrow Aspiration (BMA)</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a:t>
            </a:r>
            <a:r>
              <a:rPr lang="en-US" sz="2000" dirty="0">
                <a:latin typeface="Calibri"/>
                <a:cs typeface="Calibri"/>
                <a:sym typeface="Calibri"/>
              </a:rPr>
              <a:t> small amount of bone marrow is extracted, typically from the pelvis, to obtain stem cells and other regenerative components. </a:t>
            </a:r>
          </a:p>
          <a:p>
            <a:pPr marL="1257300" lvl="8" indent="-444500">
              <a:buFont typeface="Courier New" panose="02070309020205020404" pitchFamily="49" charset="0"/>
              <a:buChar char="o"/>
            </a:pPr>
            <a:r>
              <a:rPr lang="en-US" sz="2000" b="1" dirty="0">
                <a:latin typeface="Calibri"/>
                <a:cs typeface="Calibri"/>
                <a:sym typeface="Calibri"/>
              </a:rPr>
              <a:t>Used to Treat:</a:t>
            </a:r>
            <a:r>
              <a:rPr lang="en-US" sz="2000" dirty="0">
                <a:latin typeface="Calibri"/>
                <a:cs typeface="Calibri"/>
                <a:sym typeface="Calibri"/>
              </a:rPr>
              <a:t>  Supports tissue healing and repair, particularly in joint and spinal conditions.</a:t>
            </a:r>
            <a:endParaRPr lang="en" sz="2000" b="1"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BAB6A0A1-83A4-411D-A8E8-1525943983D2}"/>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0" name="Picture 9" descr="A black background with white text&#10;&#10;AI-generated content may be incorrect.">
            <a:extLst>
              <a:ext uri="{FF2B5EF4-FFF2-40B4-BE49-F238E27FC236}">
                <a16:creationId xmlns:a16="http://schemas.microsoft.com/office/drawing/2014/main" id="{23D2460A-201B-C491-FCE1-208A11257A06}"/>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7" name="Picture 6">
            <a:extLst>
              <a:ext uri="{FF2B5EF4-FFF2-40B4-BE49-F238E27FC236}">
                <a16:creationId xmlns:a16="http://schemas.microsoft.com/office/drawing/2014/main" id="{9730CDC3-0DEB-F2E8-7BA2-01550455F273}"/>
              </a:ext>
            </a:extLst>
          </p:cNvPr>
          <p:cNvPicPr>
            <a:picLocks noChangeAspect="1"/>
          </p:cNvPicPr>
          <p:nvPr/>
        </p:nvPicPr>
        <p:blipFill>
          <a:blip r:embed="rId5"/>
          <a:stretch>
            <a:fillRect/>
          </a:stretch>
        </p:blipFill>
        <p:spPr>
          <a:xfrm>
            <a:off x="5885970" y="342900"/>
            <a:ext cx="2814596" cy="3875374"/>
          </a:xfrm>
          <a:prstGeom prst="rect">
            <a:avLst/>
          </a:prstGeom>
        </p:spPr>
      </p:pic>
    </p:spTree>
    <p:extLst>
      <p:ext uri="{BB962C8B-B14F-4D97-AF65-F5344CB8AC3E}">
        <p14:creationId xmlns:p14="http://schemas.microsoft.com/office/powerpoint/2010/main" val="2671083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D69E9F77-EF0A-8A56-CA14-2F20D286D7F4}"/>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9BC56F66-732A-3B6F-2B2E-CF6E4D099BA2}"/>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1726B946-F2EB-31BB-278B-F43A01E81EC0}"/>
              </a:ext>
            </a:extLst>
          </p:cNvPr>
          <p:cNvSpPr txBox="1"/>
          <p:nvPr/>
        </p:nvSpPr>
        <p:spPr>
          <a:xfrm>
            <a:off x="0" y="0"/>
            <a:ext cx="9144000" cy="3016180"/>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Conclusion:</a:t>
            </a:r>
          </a:p>
          <a:p>
            <a:pPr marL="812800" lvl="2" indent="-457200">
              <a:buFont typeface="Arial" panose="020B0604020202020204" pitchFamily="34" charset="0"/>
              <a:buChar char="•"/>
            </a:pPr>
            <a:r>
              <a:rPr lang="en" sz="2400" b="1" dirty="0">
                <a:latin typeface="Calibri"/>
                <a:ea typeface="Calibri"/>
                <a:cs typeface="Calibri"/>
                <a:sym typeface="Calibri"/>
              </a:rPr>
              <a:t>Key Takeaways:</a:t>
            </a:r>
          </a:p>
          <a:p>
            <a:pPr marL="1257300" lvl="8" indent="-444500">
              <a:buFont typeface="Courier New" panose="02070309020205020404" pitchFamily="49" charset="0"/>
              <a:buChar char="o"/>
            </a:pPr>
            <a:r>
              <a:rPr lang="en" sz="2000" dirty="0">
                <a:latin typeface="Calibri"/>
                <a:cs typeface="Calibri"/>
                <a:sym typeface="Calibri"/>
              </a:rPr>
              <a:t>Non-pharmacologic treatments are essential in chronic pain care</a:t>
            </a:r>
          </a:p>
          <a:p>
            <a:pPr marL="1257300" lvl="8" indent="-444500">
              <a:buFont typeface="Courier New" panose="02070309020205020404" pitchFamily="49" charset="0"/>
              <a:buChar char="o"/>
            </a:pPr>
            <a:r>
              <a:rPr lang="en-US" sz="2000" dirty="0">
                <a:latin typeface="Calibri"/>
                <a:cs typeface="Calibri"/>
                <a:sym typeface="Calibri"/>
              </a:rPr>
              <a:t>Chronic pain requires individualized and multi-disciplinary treatment</a:t>
            </a:r>
          </a:p>
          <a:p>
            <a:pPr marL="812800" lvl="8" indent="-457200">
              <a:buFont typeface="Arial" panose="020B0604020202020204" pitchFamily="34" charset="0"/>
              <a:buChar char="•"/>
            </a:pPr>
            <a:r>
              <a:rPr lang="en" sz="2400" b="1" dirty="0">
                <a:latin typeface="Calibri"/>
                <a:ea typeface="Calibri"/>
                <a:cs typeface="Calibri"/>
                <a:sym typeface="Calibri"/>
              </a:rPr>
              <a:t>Call to Action:</a:t>
            </a:r>
          </a:p>
          <a:p>
            <a:pPr marL="1257300" lvl="8" indent="-444500">
              <a:buFont typeface="Courier New" panose="02070309020205020404" pitchFamily="49" charset="0"/>
              <a:buChar char="o"/>
            </a:pPr>
            <a:r>
              <a:rPr lang="en" sz="2000" dirty="0">
                <a:latin typeface="Calibri"/>
                <a:ea typeface="Calibri"/>
                <a:cs typeface="Calibri"/>
                <a:sym typeface="Calibri"/>
              </a:rPr>
              <a:t>Greater awareness, early intervention, empathy in care</a:t>
            </a:r>
          </a:p>
          <a:p>
            <a:pPr marL="1257300" lvl="8" indent="-444500">
              <a:buFont typeface="Courier New" panose="02070309020205020404" pitchFamily="49" charset="0"/>
              <a:buChar char="o"/>
            </a:pPr>
            <a:r>
              <a:rPr lang="en-US" sz="2000" dirty="0">
                <a:latin typeface="Calibri"/>
                <a:ea typeface="Calibri"/>
                <a:cs typeface="Calibri"/>
                <a:sym typeface="Calibri"/>
              </a:rPr>
              <a:t>Prioritize safety, function, and quality of life in chronic pain care.</a:t>
            </a: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8169EE4D-B89B-3F3D-BC3D-C660AD1B7058}"/>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BECA2BB1-99C6-C0D3-3063-08FC5C50DA4C}"/>
              </a:ext>
            </a:extLst>
          </p:cNvPr>
          <p:cNvPicPr>
            <a:picLocks noChangeAspect="1"/>
          </p:cNvPicPr>
          <p:nvPr/>
        </p:nvPicPr>
        <p:blipFill>
          <a:blip r:embed="rId4"/>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3087631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2" name="Google Shape;82;p15"/>
          <p:cNvPicPr preferRelativeResize="0"/>
          <p:nvPr/>
        </p:nvPicPr>
        <p:blipFill rotWithShape="1">
          <a:blip r:embed="rId3">
            <a:alphaModFix amt="5000"/>
          </a:blip>
          <a:srcRect/>
          <a:stretch/>
        </p:blipFill>
        <p:spPr>
          <a:xfrm>
            <a:off x="0" y="0"/>
            <a:ext cx="9144000" cy="4394200"/>
          </a:xfrm>
          <a:prstGeom prst="rect">
            <a:avLst/>
          </a:prstGeom>
          <a:noFill/>
          <a:ln>
            <a:noFill/>
          </a:ln>
        </p:spPr>
      </p:pic>
      <p:sp>
        <p:nvSpPr>
          <p:cNvPr id="3" name="Google Shape;76;p14">
            <a:extLst>
              <a:ext uri="{FF2B5EF4-FFF2-40B4-BE49-F238E27FC236}">
                <a16:creationId xmlns:a16="http://schemas.microsoft.com/office/drawing/2014/main" id="{F468F9CD-DD7E-20D1-FD01-2CD2B4451EB1}"/>
              </a:ext>
            </a:extLst>
          </p:cNvPr>
          <p:cNvSpPr txBox="1"/>
          <p:nvPr/>
        </p:nvSpPr>
        <p:spPr>
          <a:xfrm>
            <a:off x="0" y="0"/>
            <a:ext cx="9144000" cy="1723518"/>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Objectives</a:t>
            </a:r>
          </a:p>
          <a:p>
            <a:pPr marL="812800" lvl="2" indent="-457200">
              <a:buFont typeface="Arial" panose="020B0604020202020204" pitchFamily="34" charset="0"/>
              <a:buChar char="•"/>
            </a:pPr>
            <a:r>
              <a:rPr lang="en" sz="2000" dirty="0">
                <a:latin typeface="Calibri"/>
                <a:ea typeface="Calibri"/>
                <a:cs typeface="Calibri"/>
                <a:sym typeface="Calibri"/>
              </a:rPr>
              <a:t>Describe evidence based, non-pharmacologic approaches to managing chronic pain.</a:t>
            </a:r>
          </a:p>
          <a:p>
            <a:pPr marL="812800" lvl="2" indent="-457200">
              <a:buFont typeface="Arial" panose="020B0604020202020204" pitchFamily="34" charset="0"/>
              <a:buChar char="•"/>
            </a:pPr>
            <a:endParaRPr lang="en" sz="2800"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F47699B7-E1C0-C219-C2CC-CFEF89D978A7}"/>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11" name="Picture 10" descr="A black background with white text&#10;&#10;AI-generated content may be incorrect.">
            <a:extLst>
              <a:ext uri="{FF2B5EF4-FFF2-40B4-BE49-F238E27FC236}">
                <a16:creationId xmlns:a16="http://schemas.microsoft.com/office/drawing/2014/main" id="{16C68DC1-F0A9-6BEF-C938-9D7E505626DA}"/>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13" name="Picture 12" descr="A group of people holding puzzle pieces&#10;&#10;AI-generated content may be incorrect.">
            <a:extLst>
              <a:ext uri="{FF2B5EF4-FFF2-40B4-BE49-F238E27FC236}">
                <a16:creationId xmlns:a16="http://schemas.microsoft.com/office/drawing/2014/main" id="{F7CC4736-33FF-B154-BCAE-0F26E8309CE9}"/>
              </a:ext>
            </a:extLst>
          </p:cNvPr>
          <p:cNvPicPr>
            <a:picLocks noChangeAspect="1"/>
          </p:cNvPicPr>
          <p:nvPr/>
        </p:nvPicPr>
        <p:blipFill>
          <a:blip r:embed="rId5"/>
          <a:stretch>
            <a:fillRect/>
          </a:stretch>
        </p:blipFill>
        <p:spPr>
          <a:xfrm>
            <a:off x="2291097" y="1206393"/>
            <a:ext cx="4561806" cy="30427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2" name="Google Shape;82;p15"/>
          <p:cNvPicPr preferRelativeResize="0"/>
          <p:nvPr/>
        </p:nvPicPr>
        <p:blipFill rotWithShape="1">
          <a:blip r:embed="rId3">
            <a:alphaModFix amt="5000"/>
          </a:blip>
          <a:srcRect/>
          <a:stretch/>
        </p:blipFill>
        <p:spPr>
          <a:xfrm>
            <a:off x="0" y="0"/>
            <a:ext cx="9144000" cy="4368800"/>
          </a:xfrm>
          <a:prstGeom prst="rect">
            <a:avLst/>
          </a:prstGeom>
          <a:noFill/>
          <a:ln>
            <a:noFill/>
          </a:ln>
        </p:spPr>
      </p:pic>
      <p:sp>
        <p:nvSpPr>
          <p:cNvPr id="2" name="Google Shape;76;p14">
            <a:extLst>
              <a:ext uri="{FF2B5EF4-FFF2-40B4-BE49-F238E27FC236}">
                <a16:creationId xmlns:a16="http://schemas.microsoft.com/office/drawing/2014/main" id="{4880457E-C0FF-FD6F-7678-BBD64B07E6FC}"/>
              </a:ext>
            </a:extLst>
          </p:cNvPr>
          <p:cNvSpPr txBox="1"/>
          <p:nvPr/>
        </p:nvSpPr>
        <p:spPr>
          <a:xfrm>
            <a:off x="0" y="0"/>
            <a:ext cx="9144000" cy="1107965"/>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Agenda:</a:t>
            </a:r>
          </a:p>
          <a:p>
            <a:pPr marL="812800" lvl="2" indent="-457200">
              <a:buFont typeface="Arial" panose="020B0604020202020204" pitchFamily="34" charset="0"/>
              <a:buChar char="•"/>
            </a:pPr>
            <a:endParaRPr lang="en" sz="2800" dirty="0">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35F866B3-6F61-DCFA-26DA-20AD8CF72973}"/>
              </a:ext>
            </a:extLst>
          </p:cNvPr>
          <p:cNvGraphicFramePr>
            <a:graphicFrameLocks noGrp="1"/>
          </p:cNvGraphicFramePr>
          <p:nvPr>
            <p:extLst>
              <p:ext uri="{D42A27DB-BD31-4B8C-83A1-F6EECF244321}">
                <p14:modId xmlns:p14="http://schemas.microsoft.com/office/powerpoint/2010/main" val="637749647"/>
              </p:ext>
            </p:extLst>
          </p:nvPr>
        </p:nvGraphicFramePr>
        <p:xfrm>
          <a:off x="1524000" y="701040"/>
          <a:ext cx="6096000" cy="33375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57082719"/>
                    </a:ext>
                  </a:extLst>
                </a:gridCol>
                <a:gridCol w="3048000">
                  <a:extLst>
                    <a:ext uri="{9D8B030D-6E8A-4147-A177-3AD203B41FA5}">
                      <a16:colId xmlns:a16="http://schemas.microsoft.com/office/drawing/2014/main" val="4057537330"/>
                    </a:ext>
                  </a:extLst>
                </a:gridCol>
              </a:tblGrid>
              <a:tr h="370840">
                <a:tc>
                  <a:txBody>
                    <a:bodyPr/>
                    <a:lstStyle/>
                    <a:p>
                      <a:r>
                        <a:rPr lang="en-US" dirty="0"/>
                        <a:t>Description</a:t>
                      </a:r>
                      <a:endParaRPr lang="en-CA" dirty="0"/>
                    </a:p>
                  </a:txBody>
                  <a:tcPr/>
                </a:tc>
                <a:tc>
                  <a:txBody>
                    <a:bodyPr/>
                    <a:lstStyle/>
                    <a:p>
                      <a:r>
                        <a:rPr lang="en-US" dirty="0"/>
                        <a:t>Time Allotted</a:t>
                      </a:r>
                      <a:endParaRPr lang="en-CA" dirty="0"/>
                    </a:p>
                  </a:txBody>
                  <a:tcPr/>
                </a:tc>
                <a:extLst>
                  <a:ext uri="{0D108BD9-81ED-4DB2-BD59-A6C34878D82A}">
                    <a16:rowId xmlns:a16="http://schemas.microsoft.com/office/drawing/2014/main" val="211586835"/>
                  </a:ext>
                </a:extLst>
              </a:tr>
              <a:tr h="370840">
                <a:tc>
                  <a:txBody>
                    <a:bodyPr/>
                    <a:lstStyle/>
                    <a:p>
                      <a:r>
                        <a:rPr lang="en-US" dirty="0"/>
                        <a:t>Introduction</a:t>
                      </a:r>
                      <a:endParaRPr lang="en-CA" dirty="0"/>
                    </a:p>
                  </a:txBody>
                  <a:tcPr/>
                </a:tc>
                <a:tc>
                  <a:txBody>
                    <a:bodyPr/>
                    <a:lstStyle/>
                    <a:p>
                      <a:r>
                        <a:rPr lang="en-US" dirty="0"/>
                        <a:t>~2 mins</a:t>
                      </a:r>
                      <a:endParaRPr lang="en-CA" dirty="0"/>
                    </a:p>
                  </a:txBody>
                  <a:tcPr/>
                </a:tc>
                <a:extLst>
                  <a:ext uri="{0D108BD9-81ED-4DB2-BD59-A6C34878D82A}">
                    <a16:rowId xmlns:a16="http://schemas.microsoft.com/office/drawing/2014/main" val="326456913"/>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Physical Therapies</a:t>
                      </a:r>
                    </a:p>
                  </a:txBody>
                  <a:tcPr/>
                </a:tc>
                <a:tc>
                  <a:txBody>
                    <a:bodyPr/>
                    <a:lstStyle/>
                    <a:p>
                      <a:r>
                        <a:rPr lang="en-US" dirty="0"/>
                        <a:t>~2 mins</a:t>
                      </a:r>
                      <a:endParaRPr lang="en-CA" dirty="0"/>
                    </a:p>
                  </a:txBody>
                  <a:tcPr/>
                </a:tc>
                <a:extLst>
                  <a:ext uri="{0D108BD9-81ED-4DB2-BD59-A6C34878D82A}">
                    <a16:rowId xmlns:a16="http://schemas.microsoft.com/office/drawing/2014/main" val="3819256205"/>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Psychological Interventions</a:t>
                      </a:r>
                      <a:endParaRPr lang="en-CA" dirty="0"/>
                    </a:p>
                  </a:txBody>
                  <a:tcPr/>
                </a:tc>
                <a:tc>
                  <a:txBody>
                    <a:bodyPr/>
                    <a:lstStyle/>
                    <a:p>
                      <a:r>
                        <a:rPr lang="en-US" dirty="0"/>
                        <a:t>~2 mins</a:t>
                      </a:r>
                      <a:endParaRPr lang="en-CA" dirty="0"/>
                    </a:p>
                  </a:txBody>
                  <a:tcPr/>
                </a:tc>
                <a:extLst>
                  <a:ext uri="{0D108BD9-81ED-4DB2-BD59-A6C34878D82A}">
                    <a16:rowId xmlns:a16="http://schemas.microsoft.com/office/drawing/2014/main" val="661758297"/>
                  </a:ext>
                </a:extLst>
              </a:tr>
              <a:tr h="370840">
                <a:tc>
                  <a:txBody>
                    <a:bodyPr/>
                    <a:lstStyle/>
                    <a:p>
                      <a:r>
                        <a:rPr lang="en-US" dirty="0"/>
                        <a:t>Complementary Therapies</a:t>
                      </a:r>
                      <a:endParaRPr lang="en-CA" dirty="0"/>
                    </a:p>
                  </a:txBody>
                  <a:tcPr/>
                </a:tc>
                <a:tc>
                  <a:txBody>
                    <a:bodyPr/>
                    <a:lstStyle/>
                    <a:p>
                      <a:r>
                        <a:rPr lang="en-US" dirty="0"/>
                        <a:t>~2 mins</a:t>
                      </a:r>
                      <a:endParaRPr lang="en-CA" dirty="0"/>
                    </a:p>
                  </a:txBody>
                  <a:tcPr/>
                </a:tc>
                <a:extLst>
                  <a:ext uri="{0D108BD9-81ED-4DB2-BD59-A6C34878D82A}">
                    <a16:rowId xmlns:a16="http://schemas.microsoft.com/office/drawing/2014/main" val="3144608349"/>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Interventional Procedures</a:t>
                      </a:r>
                      <a:endParaRPr lang="en-CA" dirty="0"/>
                    </a:p>
                  </a:txBody>
                  <a:tcPr/>
                </a:tc>
                <a:tc>
                  <a:txBody>
                    <a:bodyPr/>
                    <a:lstStyle/>
                    <a:p>
                      <a:r>
                        <a:rPr lang="en-US" dirty="0"/>
                        <a:t>~16 mins</a:t>
                      </a:r>
                      <a:endParaRPr lang="en-CA" dirty="0"/>
                    </a:p>
                  </a:txBody>
                  <a:tcPr/>
                </a:tc>
                <a:extLst>
                  <a:ext uri="{0D108BD9-81ED-4DB2-BD59-A6C34878D82A}">
                    <a16:rowId xmlns:a16="http://schemas.microsoft.com/office/drawing/2014/main" val="61057397"/>
                  </a:ext>
                </a:extLst>
              </a:tr>
              <a:tr h="370840">
                <a:tc>
                  <a:txBody>
                    <a:bodyPr/>
                    <a:lstStyle/>
                    <a:p>
                      <a:r>
                        <a:rPr lang="en-US" dirty="0"/>
                        <a:t>Regenerative Medicine</a:t>
                      </a:r>
                      <a:endParaRPr lang="en-CA" dirty="0"/>
                    </a:p>
                  </a:txBody>
                  <a:tcPr/>
                </a:tc>
                <a:tc>
                  <a:txBody>
                    <a:bodyPr/>
                    <a:lstStyle/>
                    <a:p>
                      <a:r>
                        <a:rPr lang="en-US" dirty="0"/>
                        <a:t>~4 mins</a:t>
                      </a:r>
                      <a:endParaRPr lang="en-CA" dirty="0"/>
                    </a:p>
                  </a:txBody>
                  <a:tcPr/>
                </a:tc>
                <a:extLst>
                  <a:ext uri="{0D108BD9-81ED-4DB2-BD59-A6C34878D82A}">
                    <a16:rowId xmlns:a16="http://schemas.microsoft.com/office/drawing/2014/main" val="1144050814"/>
                  </a:ext>
                </a:extLst>
              </a:tr>
              <a:tr h="370840">
                <a:tc>
                  <a:txBody>
                    <a:bodyPr/>
                    <a:lstStyle/>
                    <a:p>
                      <a:r>
                        <a:rPr lang="en-US" dirty="0"/>
                        <a:t>Conclusion</a:t>
                      </a:r>
                      <a:endParaRPr lang="en-CA" dirty="0"/>
                    </a:p>
                  </a:txBody>
                  <a:tcPr>
                    <a:lnB w="12700" cap="flat" cmpd="sng" algn="ctr">
                      <a:solidFill>
                        <a:schemeClr val="tx1"/>
                      </a:solidFill>
                      <a:prstDash val="solid"/>
                      <a:round/>
                      <a:headEnd type="none" w="med" len="med"/>
                      <a:tailEnd type="none" w="med" len="med"/>
                    </a:lnB>
                  </a:tcPr>
                </a:tc>
                <a:tc>
                  <a:txBody>
                    <a:bodyPr/>
                    <a:lstStyle/>
                    <a:p>
                      <a:r>
                        <a:rPr lang="en-US" dirty="0"/>
                        <a:t>~2 mins</a:t>
                      </a:r>
                      <a:endParaRPr lang="en-CA"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6410693"/>
                  </a:ext>
                </a:extLst>
              </a:tr>
              <a:tr h="370840">
                <a:tc>
                  <a:txBody>
                    <a:bodyPr/>
                    <a:lstStyle/>
                    <a:p>
                      <a:endParaRPr lang="en-CA" dirty="0"/>
                    </a:p>
                  </a:txBody>
                  <a:tcPr>
                    <a:lnT w="12700" cap="flat" cmpd="sng" algn="ctr">
                      <a:solidFill>
                        <a:schemeClr val="tx1"/>
                      </a:solidFill>
                      <a:prstDash val="solid"/>
                      <a:round/>
                      <a:headEnd type="none" w="med" len="med"/>
                      <a:tailEnd type="none" w="med" len="med"/>
                    </a:lnT>
                  </a:tcPr>
                </a:tc>
                <a:tc>
                  <a:txBody>
                    <a:bodyPr/>
                    <a:lstStyle/>
                    <a:p>
                      <a:r>
                        <a:rPr lang="en-US" b="1" dirty="0"/>
                        <a:t>~30 mins</a:t>
                      </a:r>
                      <a:endParaRPr lang="en-CA" b="1"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5156130"/>
                  </a:ext>
                </a:extLst>
              </a:tr>
            </a:tbl>
          </a:graphicData>
        </a:graphic>
      </p:graphicFrame>
      <p:sp>
        <p:nvSpPr>
          <p:cNvPr id="7" name="Google Shape;73;p14">
            <a:extLst>
              <a:ext uri="{FF2B5EF4-FFF2-40B4-BE49-F238E27FC236}">
                <a16:creationId xmlns:a16="http://schemas.microsoft.com/office/drawing/2014/main" id="{ADDF7ADC-F475-712F-3A52-44224BD559AE}"/>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8" name="Picture 7" descr="A black background with white text&#10;&#10;AI-generated content may be incorrect.">
            <a:extLst>
              <a:ext uri="{FF2B5EF4-FFF2-40B4-BE49-F238E27FC236}">
                <a16:creationId xmlns:a16="http://schemas.microsoft.com/office/drawing/2014/main" id="{FAB85B28-8B22-8D7D-D7DD-DFA1D368C4D8}"/>
              </a:ext>
            </a:extLst>
          </p:cNvPr>
          <p:cNvPicPr>
            <a:picLocks noChangeAspect="1"/>
          </p:cNvPicPr>
          <p:nvPr/>
        </p:nvPicPr>
        <p:blipFill>
          <a:blip r:embed="rId4"/>
          <a:stretch>
            <a:fillRect/>
          </a:stretch>
        </p:blipFill>
        <p:spPr>
          <a:xfrm>
            <a:off x="6464300" y="4501997"/>
            <a:ext cx="2546900" cy="499305"/>
          </a:xfrm>
          <a:prstGeom prst="rect">
            <a:avLst/>
          </a:prstGeom>
        </p:spPr>
      </p:pic>
    </p:spTree>
    <p:extLst>
      <p:ext uri="{BB962C8B-B14F-4D97-AF65-F5344CB8AC3E}">
        <p14:creationId xmlns:p14="http://schemas.microsoft.com/office/powerpoint/2010/main" val="2184871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4C359F12-3592-969F-7E42-48ABD0EF5B79}"/>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743EE048-5D0D-16B0-8017-0E3CF44D5D03}"/>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CEFED7EC-6AEB-3454-734D-6A8FF3743C1C}"/>
              </a:ext>
            </a:extLst>
          </p:cNvPr>
          <p:cNvSpPr txBox="1"/>
          <p:nvPr/>
        </p:nvSpPr>
        <p:spPr>
          <a:xfrm>
            <a:off x="0" y="0"/>
            <a:ext cx="9144000" cy="2523738"/>
          </a:xfrm>
          <a:prstGeom prst="rect">
            <a:avLst/>
          </a:prstGeom>
          <a:noFill/>
          <a:ln>
            <a:noFill/>
          </a:ln>
        </p:spPr>
        <p:txBody>
          <a:bodyPr spcFirstLastPara="1" wrap="square" lIns="91425" tIns="91425" rIns="91425" bIns="91425" anchor="t" anchorCtr="0">
            <a:spAutoFit/>
          </a:bodyPr>
          <a:lstStyle/>
          <a:p>
            <a:pPr marL="355600" lvl="2"/>
            <a:r>
              <a:rPr lang="en" sz="3200" b="1" dirty="0">
                <a:latin typeface="Calibri"/>
                <a:ea typeface="Calibri"/>
                <a:cs typeface="Calibri"/>
                <a:sym typeface="Calibri"/>
              </a:rPr>
              <a:t>Introduction:</a:t>
            </a:r>
          </a:p>
          <a:p>
            <a:pPr marL="355600" lvl="8"/>
            <a:r>
              <a:rPr lang="en-US" sz="2000" dirty="0">
                <a:latin typeface="Calibri"/>
                <a:ea typeface="Calibri"/>
                <a:cs typeface="Calibri"/>
                <a:sym typeface="Calibri"/>
              </a:rPr>
              <a:t>Many patients have a long history of opioid use, and/or struggle to access providers and specialists to effectively treat their conditions.  They are often reluctant to try non-pharmacological treatments for fear of their pain worsening.  Taking time to develop a relationship and establish trust between the provider and patient greatly improves this dynamic and opens the door to a broader range of treatment options to reduce the dependency on opioids.</a:t>
            </a:r>
          </a:p>
        </p:txBody>
      </p:sp>
      <p:sp>
        <p:nvSpPr>
          <p:cNvPr id="6" name="Google Shape;73;p14">
            <a:extLst>
              <a:ext uri="{FF2B5EF4-FFF2-40B4-BE49-F238E27FC236}">
                <a16:creationId xmlns:a16="http://schemas.microsoft.com/office/drawing/2014/main" id="{AAD01220-44D8-93FB-DC33-FB3EE94C15F1}"/>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F8950B92-F23A-A71B-F7A8-3D8ADAE7E226}"/>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8" name="Picture 7" descr="A doctor talking to a patient&#10;&#10;Description automatically generated">
            <a:extLst>
              <a:ext uri="{FF2B5EF4-FFF2-40B4-BE49-F238E27FC236}">
                <a16:creationId xmlns:a16="http://schemas.microsoft.com/office/drawing/2014/main" id="{6CC024A9-3CA1-7F11-6905-3B62DEDC9E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848" y="2523738"/>
            <a:ext cx="2688303" cy="1791576"/>
          </a:xfrm>
          <a:prstGeom prst="rect">
            <a:avLst/>
          </a:prstGeom>
        </p:spPr>
      </p:pic>
    </p:spTree>
    <p:extLst>
      <p:ext uri="{BB962C8B-B14F-4D97-AF65-F5344CB8AC3E}">
        <p14:creationId xmlns:p14="http://schemas.microsoft.com/office/powerpoint/2010/main" val="1135122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BB213AB3-07D5-88DD-FF57-2A0C362F3DA6}"/>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5F8BB816-156D-E8D0-C136-4122D923293F}"/>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1317D270-5842-C90E-9ECA-8CF1A6E2B742}"/>
              </a:ext>
            </a:extLst>
          </p:cNvPr>
          <p:cNvSpPr txBox="1"/>
          <p:nvPr/>
        </p:nvSpPr>
        <p:spPr>
          <a:xfrm>
            <a:off x="0" y="0"/>
            <a:ext cx="4749800" cy="2831514"/>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Physical Therapies:</a:t>
            </a:r>
          </a:p>
          <a:p>
            <a:pPr marL="812800" lvl="2" indent="-457200">
              <a:buFont typeface="Arial" panose="020B0604020202020204" pitchFamily="34" charset="0"/>
              <a:buChar char="•"/>
            </a:pPr>
            <a:r>
              <a:rPr lang="en" sz="2000" dirty="0">
                <a:latin typeface="Calibri"/>
                <a:ea typeface="Calibri"/>
                <a:cs typeface="Calibri"/>
                <a:sym typeface="Calibri"/>
              </a:rPr>
              <a:t>Physical therapies may improve function and reduce pain intensity and includes:</a:t>
            </a:r>
          </a:p>
          <a:p>
            <a:pPr marL="1257300" lvl="8" indent="-444500">
              <a:buFont typeface="Courier New" panose="02070309020205020404" pitchFamily="49" charset="0"/>
              <a:buChar char="o"/>
            </a:pPr>
            <a:r>
              <a:rPr lang="en" sz="2000" dirty="0">
                <a:latin typeface="Calibri"/>
                <a:cs typeface="Calibri"/>
                <a:sym typeface="Calibri"/>
              </a:rPr>
              <a:t>Stretching, strengthening, posture correction</a:t>
            </a:r>
          </a:p>
          <a:p>
            <a:pPr marL="1257300" lvl="8" indent="-444500">
              <a:buFont typeface="Courier New" panose="02070309020205020404" pitchFamily="49" charset="0"/>
              <a:buChar char="o"/>
            </a:pPr>
            <a:r>
              <a:rPr lang="en" sz="2000" dirty="0">
                <a:latin typeface="Calibri"/>
                <a:ea typeface="Calibri"/>
                <a:cs typeface="Calibri"/>
                <a:sym typeface="Calibri"/>
              </a:rPr>
              <a:t>Aerobic activity, yoga, tai chi, aquatic therapy</a:t>
            </a:r>
          </a:p>
        </p:txBody>
      </p:sp>
      <p:sp>
        <p:nvSpPr>
          <p:cNvPr id="6" name="Google Shape;73;p14">
            <a:extLst>
              <a:ext uri="{FF2B5EF4-FFF2-40B4-BE49-F238E27FC236}">
                <a16:creationId xmlns:a16="http://schemas.microsoft.com/office/drawing/2014/main" id="{47E2296F-264D-039A-83CD-B2F4913A0CD5}"/>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F559AC4C-0F4E-1EEC-A8A5-C90049665846}"/>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9" name="Picture 8" descr="A person stretching a person on a bed&#10;&#10;AI-generated content may be incorrect.">
            <a:extLst>
              <a:ext uri="{FF2B5EF4-FFF2-40B4-BE49-F238E27FC236}">
                <a16:creationId xmlns:a16="http://schemas.microsoft.com/office/drawing/2014/main" id="{FB2E8DEB-401D-80E7-3F7C-E0CF1D45C7E3}"/>
              </a:ext>
            </a:extLst>
          </p:cNvPr>
          <p:cNvPicPr>
            <a:picLocks noChangeAspect="1"/>
          </p:cNvPicPr>
          <p:nvPr/>
        </p:nvPicPr>
        <p:blipFill>
          <a:blip r:embed="rId5"/>
          <a:stretch>
            <a:fillRect/>
          </a:stretch>
        </p:blipFill>
        <p:spPr>
          <a:xfrm>
            <a:off x="4877295" y="790998"/>
            <a:ext cx="4139210" cy="2761404"/>
          </a:xfrm>
          <a:prstGeom prst="rect">
            <a:avLst/>
          </a:prstGeom>
        </p:spPr>
      </p:pic>
    </p:spTree>
    <p:extLst>
      <p:ext uri="{BB962C8B-B14F-4D97-AF65-F5344CB8AC3E}">
        <p14:creationId xmlns:p14="http://schemas.microsoft.com/office/powerpoint/2010/main" val="357438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7CED7B6-2688-5848-1CDD-E4AA40907AE3}"/>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CF2FE1BA-5C82-FC89-A578-E32F68EA3657}"/>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CDBA0EAD-DD52-2696-3076-CC16B006C4C8}"/>
              </a:ext>
            </a:extLst>
          </p:cNvPr>
          <p:cNvSpPr txBox="1"/>
          <p:nvPr/>
        </p:nvSpPr>
        <p:spPr>
          <a:xfrm>
            <a:off x="0" y="0"/>
            <a:ext cx="9144000" cy="2831514"/>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Psychological Interventions:</a:t>
            </a:r>
          </a:p>
          <a:p>
            <a:pPr marL="812800" lvl="2" indent="-457200">
              <a:buFont typeface="Arial" panose="020B0604020202020204" pitchFamily="34" charset="0"/>
              <a:buChar char="•"/>
            </a:pPr>
            <a:r>
              <a:rPr lang="en-US" sz="2000" dirty="0">
                <a:latin typeface="Calibri"/>
                <a:cs typeface="Calibri"/>
                <a:sym typeface="Calibri"/>
              </a:rPr>
              <a:t>There is a complex interplay between physical and psychological factors for individuals experiencing chronic pain.  Psychiatry offers valuable insights and interventions to address the emotional, cognitive, and behavioral dimensions of pain, to assess and manage conditions such as depression, bipolar disorder, anxiety, panic attacks, grief, and post-traumatic stress disorder (PTSD), which often coexist with chronic pain.  This is done through psychotherapy, cognitive-behavioral therapy (CBT), and medication management.</a:t>
            </a:r>
          </a:p>
        </p:txBody>
      </p:sp>
      <p:sp>
        <p:nvSpPr>
          <p:cNvPr id="6" name="Google Shape;73;p14">
            <a:extLst>
              <a:ext uri="{FF2B5EF4-FFF2-40B4-BE49-F238E27FC236}">
                <a16:creationId xmlns:a16="http://schemas.microsoft.com/office/drawing/2014/main" id="{C0EBAC4E-AB86-83EB-02A2-0D93FD9AE139}"/>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2F0B4C1C-C37C-A4A9-3564-8BF5524E894A}"/>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9" name="Picture 8" descr="A person sitting on a couch holding a tablet&#10;&#10;AI-generated content may be incorrect.">
            <a:extLst>
              <a:ext uri="{FF2B5EF4-FFF2-40B4-BE49-F238E27FC236}">
                <a16:creationId xmlns:a16="http://schemas.microsoft.com/office/drawing/2014/main" id="{20E38A91-E6EE-522F-586D-64736CA8B861}"/>
              </a:ext>
            </a:extLst>
          </p:cNvPr>
          <p:cNvPicPr>
            <a:picLocks noChangeAspect="1"/>
          </p:cNvPicPr>
          <p:nvPr/>
        </p:nvPicPr>
        <p:blipFill>
          <a:blip r:embed="rId5"/>
          <a:stretch>
            <a:fillRect/>
          </a:stretch>
        </p:blipFill>
        <p:spPr>
          <a:xfrm>
            <a:off x="3283744" y="2831514"/>
            <a:ext cx="2576512" cy="1448612"/>
          </a:xfrm>
          <a:prstGeom prst="rect">
            <a:avLst/>
          </a:prstGeom>
        </p:spPr>
      </p:pic>
    </p:spTree>
    <p:extLst>
      <p:ext uri="{BB962C8B-B14F-4D97-AF65-F5344CB8AC3E}">
        <p14:creationId xmlns:p14="http://schemas.microsoft.com/office/powerpoint/2010/main" val="715216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035D8491-4225-91B0-9255-3B71CBA36110}"/>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D2388936-E55F-08A7-6006-3F153A63C8A6}"/>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2FB714D6-CD9A-32B2-9DD9-EDB25BEB4ED6}"/>
              </a:ext>
            </a:extLst>
          </p:cNvPr>
          <p:cNvSpPr txBox="1"/>
          <p:nvPr/>
        </p:nvSpPr>
        <p:spPr>
          <a:xfrm>
            <a:off x="0" y="0"/>
            <a:ext cx="9144000" cy="2031295"/>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Complementary Therapies:</a:t>
            </a:r>
          </a:p>
          <a:p>
            <a:pPr marL="812800" lvl="2" indent="-457200">
              <a:buFont typeface="Arial" panose="020B0604020202020204" pitchFamily="34" charset="0"/>
              <a:buChar char="•"/>
            </a:pPr>
            <a:r>
              <a:rPr lang="en" sz="2400" b="1" dirty="0">
                <a:latin typeface="Calibri"/>
                <a:ea typeface="Calibri"/>
                <a:cs typeface="Calibri"/>
                <a:sym typeface="Calibri"/>
              </a:rPr>
              <a:t>Diet and Nutrition:</a:t>
            </a:r>
          </a:p>
          <a:p>
            <a:pPr marL="1257300" lvl="8" indent="-444500">
              <a:buFont typeface="Courier New" panose="02070309020205020404" pitchFamily="49" charset="0"/>
              <a:buChar char="o"/>
            </a:pPr>
            <a:r>
              <a:rPr lang="en" sz="2000" dirty="0">
                <a:latin typeface="Calibri"/>
                <a:cs typeface="Calibri"/>
                <a:sym typeface="Calibri"/>
              </a:rPr>
              <a:t>Anti-inflammatory diets, weight management</a:t>
            </a:r>
          </a:p>
          <a:p>
            <a:pPr marL="812800" lvl="8" indent="-457200">
              <a:buFont typeface="Arial" panose="020B0604020202020204" pitchFamily="34" charset="0"/>
              <a:buChar char="•"/>
            </a:pPr>
            <a:r>
              <a:rPr lang="en" sz="2400" b="1" dirty="0">
                <a:latin typeface="Calibri"/>
                <a:ea typeface="Calibri"/>
                <a:cs typeface="Calibri"/>
                <a:sym typeface="Calibri"/>
              </a:rPr>
              <a:t>Massage Therapy:</a:t>
            </a:r>
          </a:p>
          <a:p>
            <a:pPr marL="1257300" lvl="8" indent="-444500">
              <a:buFont typeface="Courier New" panose="02070309020205020404" pitchFamily="49" charset="0"/>
              <a:buChar char="o"/>
            </a:pPr>
            <a:r>
              <a:rPr lang="en" sz="2000" dirty="0">
                <a:latin typeface="Calibri"/>
                <a:ea typeface="Calibri"/>
                <a:cs typeface="Calibri"/>
                <a:sym typeface="Calibri"/>
              </a:rPr>
              <a:t>Muscle relaxation and circulation benefits</a:t>
            </a:r>
          </a:p>
        </p:txBody>
      </p:sp>
      <p:sp>
        <p:nvSpPr>
          <p:cNvPr id="6" name="Google Shape;73;p14">
            <a:extLst>
              <a:ext uri="{FF2B5EF4-FFF2-40B4-BE49-F238E27FC236}">
                <a16:creationId xmlns:a16="http://schemas.microsoft.com/office/drawing/2014/main" id="{B760440F-AA14-925D-63A6-60131FB40CE9}"/>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A338DB5F-3407-05EC-B201-B374D1C1CEDC}"/>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9" name="Picture 8" descr="A bag full of vegetables&#10;&#10;AI-generated content may be incorrect.">
            <a:extLst>
              <a:ext uri="{FF2B5EF4-FFF2-40B4-BE49-F238E27FC236}">
                <a16:creationId xmlns:a16="http://schemas.microsoft.com/office/drawing/2014/main" id="{D1AB4B9C-ED30-E0F1-3BCF-588E82AE9BF8}"/>
              </a:ext>
            </a:extLst>
          </p:cNvPr>
          <p:cNvPicPr>
            <a:picLocks noChangeAspect="1"/>
          </p:cNvPicPr>
          <p:nvPr/>
        </p:nvPicPr>
        <p:blipFill>
          <a:blip r:embed="rId5"/>
          <a:stretch>
            <a:fillRect/>
          </a:stretch>
        </p:blipFill>
        <p:spPr>
          <a:xfrm>
            <a:off x="2912502" y="2031295"/>
            <a:ext cx="3318996" cy="2211890"/>
          </a:xfrm>
          <a:prstGeom prst="rect">
            <a:avLst/>
          </a:prstGeom>
        </p:spPr>
      </p:pic>
    </p:spTree>
    <p:extLst>
      <p:ext uri="{BB962C8B-B14F-4D97-AF65-F5344CB8AC3E}">
        <p14:creationId xmlns:p14="http://schemas.microsoft.com/office/powerpoint/2010/main" val="4147304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
          <a:extLst>
            <a:ext uri="{FF2B5EF4-FFF2-40B4-BE49-F238E27FC236}">
              <a16:creationId xmlns:a16="http://schemas.microsoft.com/office/drawing/2014/main" id="{AE537CFC-53AC-0394-96D1-D6CBAD1CE67D}"/>
            </a:ext>
          </a:extLst>
        </p:cNvPr>
        <p:cNvGrpSpPr/>
        <p:nvPr/>
      </p:nvGrpSpPr>
      <p:grpSpPr>
        <a:xfrm>
          <a:off x="0" y="0"/>
          <a:ext cx="0" cy="0"/>
          <a:chOff x="0" y="0"/>
          <a:chExt cx="0" cy="0"/>
        </a:xfrm>
      </p:grpSpPr>
      <p:pic>
        <p:nvPicPr>
          <p:cNvPr id="82" name="Google Shape;82;p15">
            <a:extLst>
              <a:ext uri="{FF2B5EF4-FFF2-40B4-BE49-F238E27FC236}">
                <a16:creationId xmlns:a16="http://schemas.microsoft.com/office/drawing/2014/main" id="{B0C2D9A1-CE45-DFE7-0017-F42D35F7F9E9}"/>
              </a:ext>
            </a:extLst>
          </p:cNvPr>
          <p:cNvPicPr preferRelativeResize="0"/>
          <p:nvPr/>
        </p:nvPicPr>
        <p:blipFill rotWithShape="1">
          <a:blip r:embed="rId3">
            <a:alphaModFix amt="5000"/>
          </a:blip>
          <a:srcRect/>
          <a:stretch/>
        </p:blipFill>
        <p:spPr>
          <a:xfrm>
            <a:off x="0" y="0"/>
            <a:ext cx="9144000" cy="4343400"/>
          </a:xfrm>
          <a:prstGeom prst="rect">
            <a:avLst/>
          </a:prstGeom>
          <a:noFill/>
          <a:ln>
            <a:noFill/>
          </a:ln>
        </p:spPr>
      </p:pic>
      <p:sp>
        <p:nvSpPr>
          <p:cNvPr id="2" name="Google Shape;76;p14">
            <a:extLst>
              <a:ext uri="{FF2B5EF4-FFF2-40B4-BE49-F238E27FC236}">
                <a16:creationId xmlns:a16="http://schemas.microsoft.com/office/drawing/2014/main" id="{330280CF-C302-F0AA-EB70-0BB3E034073A}"/>
              </a:ext>
            </a:extLst>
          </p:cNvPr>
          <p:cNvSpPr txBox="1"/>
          <p:nvPr/>
        </p:nvSpPr>
        <p:spPr>
          <a:xfrm>
            <a:off x="0" y="0"/>
            <a:ext cx="5422900" cy="4862839"/>
          </a:xfrm>
          <a:prstGeom prst="rect">
            <a:avLst/>
          </a:prstGeom>
          <a:noFill/>
          <a:ln>
            <a:noFill/>
          </a:ln>
        </p:spPr>
        <p:txBody>
          <a:bodyPr spcFirstLastPara="1" wrap="square" lIns="91425" tIns="91425" rIns="91425" bIns="91425" anchor="t" anchorCtr="0">
            <a:spAutoFit/>
          </a:bodyPr>
          <a:lstStyle/>
          <a:p>
            <a:pPr marL="355600" lvl="2"/>
            <a:r>
              <a:rPr lang="en-CA" sz="3200" b="1" dirty="0">
                <a:latin typeface="Calibri"/>
                <a:ea typeface="Calibri"/>
                <a:cs typeface="Calibri"/>
                <a:sym typeface="Calibri"/>
              </a:rPr>
              <a:t>Interventional Procedures:</a:t>
            </a:r>
          </a:p>
          <a:p>
            <a:pPr marL="812800" lvl="2" indent="-457200">
              <a:buFont typeface="Arial" panose="020B0604020202020204" pitchFamily="34" charset="0"/>
              <a:buChar char="•"/>
            </a:pPr>
            <a:r>
              <a:rPr lang="en-CA" sz="2400" b="1" dirty="0">
                <a:latin typeface="Calibri"/>
                <a:ea typeface="Calibri"/>
                <a:cs typeface="Calibri"/>
                <a:sym typeface="Calibri"/>
              </a:rPr>
              <a:t>Trigger Point Injection</a:t>
            </a:r>
            <a:r>
              <a:rPr lang="en" sz="2400" b="1" dirty="0">
                <a:latin typeface="Calibri"/>
                <a:ea typeface="Calibri"/>
                <a:cs typeface="Calibri"/>
                <a:sym typeface="Calibri"/>
              </a:rPr>
              <a:t>s</a:t>
            </a:r>
          </a:p>
          <a:p>
            <a:pPr marL="1257300" lvl="8" indent="-444500">
              <a:buFont typeface="Courier New" panose="02070309020205020404" pitchFamily="49" charset="0"/>
              <a:buChar char="o"/>
            </a:pPr>
            <a:r>
              <a:rPr lang="en" sz="2000" b="1" dirty="0">
                <a:latin typeface="Calibri"/>
                <a:cs typeface="Calibri"/>
                <a:sym typeface="Calibri"/>
              </a:rPr>
              <a:t>Description:</a:t>
            </a:r>
            <a:r>
              <a:rPr lang="en" sz="2000" dirty="0">
                <a:latin typeface="Calibri"/>
                <a:cs typeface="Calibri"/>
                <a:sym typeface="Calibri"/>
              </a:rPr>
              <a:t>  </a:t>
            </a:r>
            <a:r>
              <a:rPr lang="en-US" sz="2000" dirty="0">
                <a:latin typeface="Calibri"/>
                <a:cs typeface="Calibri"/>
                <a:sym typeface="Calibri"/>
              </a:rPr>
              <a:t>Insertion of a needle and possibly anesthetic, steroids, and/or local anti-inflammatory agents directly into </a:t>
            </a:r>
            <a:r>
              <a:rPr lang="en-US" sz="2000" dirty="0" err="1">
                <a:latin typeface="Calibri"/>
                <a:cs typeface="Calibri"/>
                <a:sym typeface="Calibri"/>
              </a:rPr>
              <a:t>hyperirritative</a:t>
            </a:r>
            <a:r>
              <a:rPr lang="en-US" sz="2000" dirty="0">
                <a:latin typeface="Calibri"/>
                <a:cs typeface="Calibri"/>
                <a:sym typeface="Calibri"/>
              </a:rPr>
              <a:t> foci in skeletal muscle (trigger points) to relieve muscle tension and reduce referred pain.</a:t>
            </a:r>
          </a:p>
          <a:p>
            <a:pPr marL="1257300" lvl="8" indent="-444500">
              <a:buFont typeface="Courier New" panose="02070309020205020404" pitchFamily="49" charset="0"/>
              <a:buChar char="o"/>
            </a:pPr>
            <a:r>
              <a:rPr lang="en" sz="2000" b="1" dirty="0">
                <a:latin typeface="Calibri"/>
                <a:cs typeface="Calibri"/>
                <a:sym typeface="Calibri"/>
              </a:rPr>
              <a:t>Used to Treat:  </a:t>
            </a:r>
            <a:r>
              <a:rPr lang="en-US" sz="2000" dirty="0">
                <a:latin typeface="Calibri"/>
                <a:cs typeface="Calibri"/>
                <a:sym typeface="Calibri"/>
              </a:rPr>
              <a:t>Myofascial pain syndrome as a bridging therapy or as a single therapeutic maneuver</a:t>
            </a:r>
          </a:p>
          <a:p>
            <a:pPr marL="812800" lvl="2" indent="-457200">
              <a:buFont typeface="Arial" panose="020B0604020202020204" pitchFamily="34" charset="0"/>
              <a:buChar char="•"/>
            </a:pPr>
            <a:endParaRPr lang="en-CA" sz="2400" b="1" dirty="0">
              <a:latin typeface="Calibri"/>
              <a:ea typeface="Calibri"/>
              <a:cs typeface="Calibri"/>
              <a:sym typeface="Calibri"/>
            </a:endParaRPr>
          </a:p>
          <a:p>
            <a:pPr marL="1257300" lvl="8" indent="-444500">
              <a:buFont typeface="Courier New" panose="02070309020205020404" pitchFamily="49" charset="0"/>
              <a:buChar char="o"/>
            </a:pPr>
            <a:endParaRPr lang="en" sz="2400" dirty="0">
              <a:latin typeface="Calibri"/>
              <a:ea typeface="Calibri"/>
              <a:cs typeface="Calibri"/>
              <a:sym typeface="Calibri"/>
            </a:endParaRPr>
          </a:p>
        </p:txBody>
      </p:sp>
      <p:sp>
        <p:nvSpPr>
          <p:cNvPr id="6" name="Google Shape;73;p14">
            <a:extLst>
              <a:ext uri="{FF2B5EF4-FFF2-40B4-BE49-F238E27FC236}">
                <a16:creationId xmlns:a16="http://schemas.microsoft.com/office/drawing/2014/main" id="{52625D0F-BD2B-4537-5929-7B633C71F22D}"/>
              </a:ext>
            </a:extLst>
          </p:cNvPr>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latin typeface="Calibri"/>
                <a:ea typeface="Calibri"/>
                <a:cs typeface="Calibri"/>
                <a:sym typeface="Calibri"/>
              </a:rPr>
              <a:t>Non-Pharmacologic Treatment of Chronic Pain</a:t>
            </a:r>
            <a:endParaRPr sz="2000" dirty="0">
              <a:latin typeface="Calibri"/>
              <a:ea typeface="Calibri"/>
              <a:cs typeface="Calibri"/>
              <a:sym typeface="Calibri"/>
            </a:endParaRPr>
          </a:p>
        </p:txBody>
      </p:sp>
      <p:pic>
        <p:nvPicPr>
          <p:cNvPr id="7" name="Picture 6" descr="A black background with white text&#10;&#10;AI-generated content may be incorrect.">
            <a:extLst>
              <a:ext uri="{FF2B5EF4-FFF2-40B4-BE49-F238E27FC236}">
                <a16:creationId xmlns:a16="http://schemas.microsoft.com/office/drawing/2014/main" id="{DE0B6D8C-601A-2841-BCF9-DE043A5F1C56}"/>
              </a:ext>
            </a:extLst>
          </p:cNvPr>
          <p:cNvPicPr>
            <a:picLocks noChangeAspect="1"/>
          </p:cNvPicPr>
          <p:nvPr/>
        </p:nvPicPr>
        <p:blipFill>
          <a:blip r:embed="rId4"/>
          <a:stretch>
            <a:fillRect/>
          </a:stretch>
        </p:blipFill>
        <p:spPr>
          <a:xfrm>
            <a:off x="6464300" y="4501997"/>
            <a:ext cx="2546900" cy="499305"/>
          </a:xfrm>
          <a:prstGeom prst="rect">
            <a:avLst/>
          </a:prstGeom>
        </p:spPr>
      </p:pic>
      <p:pic>
        <p:nvPicPr>
          <p:cNvPr id="12" name="Picture 11">
            <a:extLst>
              <a:ext uri="{FF2B5EF4-FFF2-40B4-BE49-F238E27FC236}">
                <a16:creationId xmlns:a16="http://schemas.microsoft.com/office/drawing/2014/main" id="{E76F3D06-7C02-0D2B-03C1-42A8FF06AB2E}"/>
              </a:ext>
            </a:extLst>
          </p:cNvPr>
          <p:cNvPicPr>
            <a:picLocks noChangeAspect="1"/>
          </p:cNvPicPr>
          <p:nvPr/>
        </p:nvPicPr>
        <p:blipFill>
          <a:blip r:embed="rId5"/>
          <a:stretch>
            <a:fillRect/>
          </a:stretch>
        </p:blipFill>
        <p:spPr>
          <a:xfrm>
            <a:off x="5337256" y="402993"/>
            <a:ext cx="3673944" cy="3699108"/>
          </a:xfrm>
          <a:prstGeom prst="rect">
            <a:avLst/>
          </a:prstGeom>
        </p:spPr>
      </p:pic>
    </p:spTree>
    <p:extLst>
      <p:ext uri="{BB962C8B-B14F-4D97-AF65-F5344CB8AC3E}">
        <p14:creationId xmlns:p14="http://schemas.microsoft.com/office/powerpoint/2010/main" val="2712225112"/>
      </p:ext>
    </p:extLst>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1649</TotalTime>
  <Words>1435</Words>
  <Application>Microsoft Office PowerPoint</Application>
  <PresentationFormat>On-screen Show (16:9)</PresentationFormat>
  <Paragraphs>147</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Roboto</vt:lpstr>
      <vt:lpstr>Calibri</vt:lpstr>
      <vt:lpstr>Merriweather</vt:lpstr>
      <vt:lpstr>Courier New</vt:lpstr>
      <vt:lpstr>Paradigm</vt:lpstr>
      <vt:lpstr>Opioid Remediation Collaborative (ORC)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Opioid Remediation Collaborative (ORC)</dc:title>
  <cp:lastModifiedBy>Adam Atkinson</cp:lastModifiedBy>
  <cp:revision>1</cp:revision>
  <dcterms:modified xsi:type="dcterms:W3CDTF">2025-05-08T03:16:24Z</dcterms:modified>
</cp:coreProperties>
</file>