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5"/>
  </p:notesMasterIdLst>
  <p:sldIdLst>
    <p:sldId id="256" r:id="rId2"/>
    <p:sldId id="267" r:id="rId3"/>
    <p:sldId id="258" r:id="rId4"/>
    <p:sldId id="259" r:id="rId5"/>
    <p:sldId id="260" r:id="rId6"/>
    <p:sldId id="261" r:id="rId7"/>
    <p:sldId id="263" r:id="rId8"/>
    <p:sldId id="281" r:id="rId9"/>
    <p:sldId id="282" r:id="rId10"/>
    <p:sldId id="283" r:id="rId11"/>
    <p:sldId id="274" r:id="rId12"/>
    <p:sldId id="275" r:id="rId13"/>
    <p:sldId id="277" r:id="rId14"/>
    <p:sldId id="269" r:id="rId15"/>
    <p:sldId id="271" r:id="rId16"/>
    <p:sldId id="272" r:id="rId17"/>
    <p:sldId id="268" r:id="rId18"/>
    <p:sldId id="270" r:id="rId19"/>
    <p:sldId id="273" r:id="rId20"/>
    <p:sldId id="276" r:id="rId21"/>
    <p:sldId id="280" r:id="rId22"/>
    <p:sldId id="278" r:id="rId23"/>
    <p:sldId id="266" r:id="rId24"/>
  </p:sldIdLst>
  <p:sldSz cx="9144000" cy="5143500" type="screen16x9"/>
  <p:notesSz cx="6858000" cy="9144000"/>
  <p:embeddedFontLst>
    <p:embeddedFont>
      <p:font typeface="Merriweather" panose="00000500000000000000" pitchFamily="2" charset="0"/>
      <p:regular r:id="rId26"/>
      <p:bold r:id="rId27"/>
      <p:italic r:id="rId28"/>
      <p:boldItalic r:id="rId29"/>
    </p:embeddedFont>
    <p:embeddedFont>
      <p:font typeface="Roboto" panose="02000000000000000000" pitchFamily="2"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715A35-CF43-426F-83E2-899E3B62426D}" v="199" dt="2025-05-07T19:37:54.16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64"/>
    <p:restoredTop sz="94700"/>
  </p:normalViewPr>
  <p:slideViewPr>
    <p:cSldViewPr snapToGrid="0">
      <p:cViewPr varScale="1">
        <p:scale>
          <a:sx n="124" d="100"/>
          <a:sy n="124" d="100"/>
        </p:scale>
        <p:origin x="1044" y="33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microsoft.com/office/2015/10/relationships/revisionInfo" Target="revisionInfo.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am Atkinson" userId="8ef7ba00950f8a52" providerId="LiveId" clId="{06715A35-CF43-426F-83E2-899E3B62426D}"/>
    <pc:docChg chg="undo custSel addSld delSld modSld sldOrd">
      <pc:chgData name="Adam Atkinson" userId="8ef7ba00950f8a52" providerId="LiveId" clId="{06715A35-CF43-426F-83E2-899E3B62426D}" dt="2025-05-07T19:38:00.062" v="4478" actId="1076"/>
      <pc:docMkLst>
        <pc:docMk/>
      </pc:docMkLst>
      <pc:sldChg chg="addSp delSp modSp mod">
        <pc:chgData name="Adam Atkinson" userId="8ef7ba00950f8a52" providerId="LiveId" clId="{06715A35-CF43-426F-83E2-899E3B62426D}" dt="2025-05-07T03:44:46.903" v="1706" actId="20577"/>
        <pc:sldMkLst>
          <pc:docMk/>
          <pc:sldMk cId="0" sldId="256"/>
        </pc:sldMkLst>
        <pc:spChg chg="add mod">
          <ac:chgData name="Adam Atkinson" userId="8ef7ba00950f8a52" providerId="LiveId" clId="{06715A35-CF43-426F-83E2-899E3B62426D}" dt="2025-05-07T03:44:46.903" v="1706" actId="20577"/>
          <ac:spMkLst>
            <pc:docMk/>
            <pc:sldMk cId="0" sldId="256"/>
            <ac:spMk id="2" creationId="{B9FF563D-6BAC-49FA-2B6F-BC8B7E2398D8}"/>
          </ac:spMkLst>
        </pc:spChg>
        <pc:spChg chg="del">
          <ac:chgData name="Adam Atkinson" userId="8ef7ba00950f8a52" providerId="LiveId" clId="{06715A35-CF43-426F-83E2-899E3B62426D}" dt="2025-05-06T14:25:52.748" v="0" actId="478"/>
          <ac:spMkLst>
            <pc:docMk/>
            <pc:sldMk cId="0" sldId="256"/>
            <ac:spMk id="4" creationId="{64284CAB-725D-6BAF-AB2D-CBC47332F4DC}"/>
          </ac:spMkLst>
        </pc:spChg>
      </pc:sldChg>
      <pc:sldChg chg="addSp delSp modSp del mod">
        <pc:chgData name="Adam Atkinson" userId="8ef7ba00950f8a52" providerId="LiveId" clId="{06715A35-CF43-426F-83E2-899E3B62426D}" dt="2025-05-06T14:45:07.581" v="35" actId="47"/>
        <pc:sldMkLst>
          <pc:docMk/>
          <pc:sldMk cId="0" sldId="257"/>
        </pc:sldMkLst>
        <pc:spChg chg="add del mod">
          <ac:chgData name="Adam Atkinson" userId="8ef7ba00950f8a52" providerId="LiveId" clId="{06715A35-CF43-426F-83E2-899E3B62426D}" dt="2025-05-06T14:26:18.871" v="3" actId="478"/>
          <ac:spMkLst>
            <pc:docMk/>
            <pc:sldMk cId="0" sldId="257"/>
            <ac:spMk id="4" creationId="{F6E641B6-6440-62A8-ADC7-962135C00A6A}"/>
          </ac:spMkLst>
        </pc:spChg>
        <pc:spChg chg="add mod">
          <ac:chgData name="Adam Atkinson" userId="8ef7ba00950f8a52" providerId="LiveId" clId="{06715A35-CF43-426F-83E2-899E3B62426D}" dt="2025-05-06T14:26:20.654" v="4"/>
          <ac:spMkLst>
            <pc:docMk/>
            <pc:sldMk cId="0" sldId="257"/>
            <ac:spMk id="5" creationId="{74A5341C-9F7B-B43B-2133-42B4D25B22EE}"/>
          </ac:spMkLst>
        </pc:spChg>
        <pc:spChg chg="del">
          <ac:chgData name="Adam Atkinson" userId="8ef7ba00950f8a52" providerId="LiveId" clId="{06715A35-CF43-426F-83E2-899E3B62426D}" dt="2025-05-06T14:26:16.818" v="2" actId="478"/>
          <ac:spMkLst>
            <pc:docMk/>
            <pc:sldMk cId="0" sldId="257"/>
            <ac:spMk id="6" creationId="{678A2930-17AF-D82F-30A0-98498782BA73}"/>
          </ac:spMkLst>
        </pc:spChg>
      </pc:sldChg>
      <pc:sldChg chg="addSp delSp modSp mod">
        <pc:chgData name="Adam Atkinson" userId="8ef7ba00950f8a52" providerId="LiveId" clId="{06715A35-CF43-426F-83E2-899E3B62426D}" dt="2025-05-07T19:20:12.851" v="4351" actId="14100"/>
        <pc:sldMkLst>
          <pc:docMk/>
          <pc:sldMk cId="0" sldId="258"/>
        </pc:sldMkLst>
        <pc:spChg chg="mod">
          <ac:chgData name="Adam Atkinson" userId="8ef7ba00950f8a52" providerId="LiveId" clId="{06715A35-CF43-426F-83E2-899E3B62426D}" dt="2025-05-07T19:19:49.490" v="4350" actId="404"/>
          <ac:spMkLst>
            <pc:docMk/>
            <pc:sldMk cId="0" sldId="258"/>
            <ac:spMk id="3" creationId="{F468F9CD-DD7E-20D1-FD01-2CD2B4451EB1}"/>
          </ac:spMkLst>
        </pc:spChg>
        <pc:spChg chg="add del mod">
          <ac:chgData name="Adam Atkinson" userId="8ef7ba00950f8a52" providerId="LiveId" clId="{06715A35-CF43-426F-83E2-899E3B62426D}" dt="2025-05-06T14:26:24.397" v="6" actId="478"/>
          <ac:spMkLst>
            <pc:docMk/>
            <pc:sldMk cId="0" sldId="258"/>
            <ac:spMk id="4" creationId="{82785102-A772-2C63-8715-BB085C0CEA52}"/>
          </ac:spMkLst>
        </pc:spChg>
        <pc:spChg chg="add mod">
          <ac:chgData name="Adam Atkinson" userId="8ef7ba00950f8a52" providerId="LiveId" clId="{06715A35-CF43-426F-83E2-899E3B62426D}" dt="2025-05-07T03:45:21.669" v="1708" actId="20577"/>
          <ac:spMkLst>
            <pc:docMk/>
            <pc:sldMk cId="0" sldId="258"/>
            <ac:spMk id="5" creationId="{2223FE76-57C8-B31C-098D-A77CD0505484}"/>
          </ac:spMkLst>
        </pc:spChg>
        <pc:spChg chg="del">
          <ac:chgData name="Adam Atkinson" userId="8ef7ba00950f8a52" providerId="LiveId" clId="{06715A35-CF43-426F-83E2-899E3B62426D}" dt="2025-05-06T14:26:23.376" v="5" actId="478"/>
          <ac:spMkLst>
            <pc:docMk/>
            <pc:sldMk cId="0" sldId="258"/>
            <ac:spMk id="6" creationId="{F47699B7-E1C0-C219-C2CC-CFEF89D978A7}"/>
          </ac:spMkLst>
        </pc:spChg>
        <pc:picChg chg="add mod">
          <ac:chgData name="Adam Atkinson" userId="8ef7ba00950f8a52" providerId="LiveId" clId="{06715A35-CF43-426F-83E2-899E3B62426D}" dt="2025-05-07T19:20:12.851" v="4351" actId="14100"/>
          <ac:picMkLst>
            <pc:docMk/>
            <pc:sldMk cId="0" sldId="258"/>
            <ac:picMk id="7" creationId="{E18EBACE-A684-A538-B61F-623505923AFB}"/>
          </ac:picMkLst>
        </pc:picChg>
        <pc:picChg chg="add mod">
          <ac:chgData name="Adam Atkinson" userId="8ef7ba00950f8a52" providerId="LiveId" clId="{06715A35-CF43-426F-83E2-899E3B62426D}" dt="2025-05-07T03:28:19.265" v="1668"/>
          <ac:picMkLst>
            <pc:docMk/>
            <pc:sldMk cId="0" sldId="258"/>
            <ac:picMk id="8" creationId="{A5177F03-FD3F-2B49-A87F-FD8F682B0AA8}"/>
          </ac:picMkLst>
        </pc:picChg>
      </pc:sldChg>
      <pc:sldChg chg="addSp delSp modSp mod">
        <pc:chgData name="Adam Atkinson" userId="8ef7ba00950f8a52" providerId="LiveId" clId="{06715A35-CF43-426F-83E2-899E3B62426D}" dt="2025-05-07T19:35:35.128" v="4452" actId="20577"/>
        <pc:sldMkLst>
          <pc:docMk/>
          <pc:sldMk cId="2184871503" sldId="259"/>
        </pc:sldMkLst>
        <pc:spChg chg="add del mod">
          <ac:chgData name="Adam Atkinson" userId="8ef7ba00950f8a52" providerId="LiveId" clId="{06715A35-CF43-426F-83E2-899E3B62426D}" dt="2025-05-06T14:26:27.786" v="8" actId="478"/>
          <ac:spMkLst>
            <pc:docMk/>
            <pc:sldMk cId="2184871503" sldId="259"/>
            <ac:spMk id="5" creationId="{5523498C-F449-9F17-D62E-E76C0AEECDDC}"/>
          </ac:spMkLst>
        </pc:spChg>
        <pc:spChg chg="add del mod">
          <ac:chgData name="Adam Atkinson" userId="8ef7ba00950f8a52" providerId="LiveId" clId="{06715A35-CF43-426F-83E2-899E3B62426D}" dt="2025-05-07T03:45:41.493" v="1712" actId="478"/>
          <ac:spMkLst>
            <pc:docMk/>
            <pc:sldMk cId="2184871503" sldId="259"/>
            <ac:spMk id="6" creationId="{C371247D-586B-D5DE-F13D-4F444DA729DB}"/>
          </ac:spMkLst>
        </pc:spChg>
        <pc:spChg chg="del">
          <ac:chgData name="Adam Atkinson" userId="8ef7ba00950f8a52" providerId="LiveId" clId="{06715A35-CF43-426F-83E2-899E3B62426D}" dt="2025-05-06T14:26:26.664" v="7" actId="478"/>
          <ac:spMkLst>
            <pc:docMk/>
            <pc:sldMk cId="2184871503" sldId="259"/>
            <ac:spMk id="7" creationId="{ADDF7ADC-F475-712F-3A52-44224BD559AE}"/>
          </ac:spMkLst>
        </pc:spChg>
        <pc:spChg chg="add del mod">
          <ac:chgData name="Adam Atkinson" userId="8ef7ba00950f8a52" providerId="LiveId" clId="{06715A35-CF43-426F-83E2-899E3B62426D}" dt="2025-05-07T03:45:43.513" v="1713" actId="478"/>
          <ac:spMkLst>
            <pc:docMk/>
            <pc:sldMk cId="2184871503" sldId="259"/>
            <ac:spMk id="10" creationId="{9119EA46-A8F4-1213-F9DF-F46444290C6C}"/>
          </ac:spMkLst>
        </pc:spChg>
        <pc:spChg chg="add mod">
          <ac:chgData name="Adam Atkinson" userId="8ef7ba00950f8a52" providerId="LiveId" clId="{06715A35-CF43-426F-83E2-899E3B62426D}" dt="2025-05-07T03:45:45.016" v="1714"/>
          <ac:spMkLst>
            <pc:docMk/>
            <pc:sldMk cId="2184871503" sldId="259"/>
            <ac:spMk id="11" creationId="{035A5B97-1CF8-C4A7-EA02-405017BCE9B0}"/>
          </ac:spMkLst>
        </pc:spChg>
        <pc:graphicFrameChg chg="modGraphic">
          <ac:chgData name="Adam Atkinson" userId="8ef7ba00950f8a52" providerId="LiveId" clId="{06715A35-CF43-426F-83E2-899E3B62426D}" dt="2025-05-07T19:35:35.128" v="4452" actId="20577"/>
          <ac:graphicFrameMkLst>
            <pc:docMk/>
            <pc:sldMk cId="2184871503" sldId="259"/>
            <ac:graphicFrameMk id="3" creationId="{35F866B3-6F61-DCFA-26DA-20AD8CF72973}"/>
          </ac:graphicFrameMkLst>
        </pc:graphicFrameChg>
        <pc:picChg chg="add mod">
          <ac:chgData name="Adam Atkinson" userId="8ef7ba00950f8a52" providerId="LiveId" clId="{06715A35-CF43-426F-83E2-899E3B62426D}" dt="2025-05-07T03:28:28.772" v="1669"/>
          <ac:picMkLst>
            <pc:docMk/>
            <pc:sldMk cId="2184871503" sldId="259"/>
            <ac:picMk id="8" creationId="{1E5590F4-ABC1-E82B-872B-9A369D97302E}"/>
          </ac:picMkLst>
        </pc:picChg>
      </pc:sldChg>
      <pc:sldChg chg="addSp delSp modSp mod">
        <pc:chgData name="Adam Atkinson" userId="8ef7ba00950f8a52" providerId="LiveId" clId="{06715A35-CF43-426F-83E2-899E3B62426D}" dt="2025-05-07T19:35:59.294" v="4456" actId="962"/>
        <pc:sldMkLst>
          <pc:docMk/>
          <pc:sldMk cId="1135122890" sldId="260"/>
        </pc:sldMkLst>
        <pc:spChg chg="mod">
          <ac:chgData name="Adam Atkinson" userId="8ef7ba00950f8a52" providerId="LiveId" clId="{06715A35-CF43-426F-83E2-899E3B62426D}" dt="2025-05-07T19:20:18.209" v="4352" actId="404"/>
          <ac:spMkLst>
            <pc:docMk/>
            <pc:sldMk cId="1135122890" sldId="260"/>
            <ac:spMk id="2" creationId="{CEFED7EC-6AEB-3454-734D-6A8FF3743C1C}"/>
          </ac:spMkLst>
        </pc:spChg>
        <pc:spChg chg="add del mod">
          <ac:chgData name="Adam Atkinson" userId="8ef7ba00950f8a52" providerId="LiveId" clId="{06715A35-CF43-426F-83E2-899E3B62426D}" dt="2025-05-06T14:26:33.471" v="10" actId="478"/>
          <ac:spMkLst>
            <pc:docMk/>
            <pc:sldMk cId="1135122890" sldId="260"/>
            <ac:spMk id="4" creationId="{5AA274D4-344F-FE6C-D8DD-014F7865AC5C}"/>
          </ac:spMkLst>
        </pc:spChg>
        <pc:spChg chg="add del mod">
          <ac:chgData name="Adam Atkinson" userId="8ef7ba00950f8a52" providerId="LiveId" clId="{06715A35-CF43-426F-83E2-899E3B62426D}" dt="2025-05-07T03:45:49.521" v="1715" actId="478"/>
          <ac:spMkLst>
            <pc:docMk/>
            <pc:sldMk cId="1135122890" sldId="260"/>
            <ac:spMk id="5" creationId="{02C01871-706B-00C8-E0AA-2431DDE31E7D}"/>
          </ac:spMkLst>
        </pc:spChg>
        <pc:spChg chg="del">
          <ac:chgData name="Adam Atkinson" userId="8ef7ba00950f8a52" providerId="LiveId" clId="{06715A35-CF43-426F-83E2-899E3B62426D}" dt="2025-05-06T14:26:31.945" v="9" actId="478"/>
          <ac:spMkLst>
            <pc:docMk/>
            <pc:sldMk cId="1135122890" sldId="260"/>
            <ac:spMk id="6" creationId="{AAD01220-44D8-93FB-DC33-FB3EE94C15F1}"/>
          </ac:spMkLst>
        </pc:spChg>
        <pc:spChg chg="add del mod">
          <ac:chgData name="Adam Atkinson" userId="8ef7ba00950f8a52" providerId="LiveId" clId="{06715A35-CF43-426F-83E2-899E3B62426D}" dt="2025-05-07T03:45:50.805" v="1716" actId="478"/>
          <ac:spMkLst>
            <pc:docMk/>
            <pc:sldMk cId="1135122890" sldId="260"/>
            <ac:spMk id="9" creationId="{8E9CE922-5E58-95A4-2BD9-624B1BA09167}"/>
          </ac:spMkLst>
        </pc:spChg>
        <pc:spChg chg="add mod">
          <ac:chgData name="Adam Atkinson" userId="8ef7ba00950f8a52" providerId="LiveId" clId="{06715A35-CF43-426F-83E2-899E3B62426D}" dt="2025-05-07T03:45:52.442" v="1717"/>
          <ac:spMkLst>
            <pc:docMk/>
            <pc:sldMk cId="1135122890" sldId="260"/>
            <ac:spMk id="10" creationId="{CF900FF1-053A-BE34-1E92-EBA1C5016670}"/>
          </ac:spMkLst>
        </pc:spChg>
        <pc:picChg chg="add mod">
          <ac:chgData name="Adam Atkinson" userId="8ef7ba00950f8a52" providerId="LiveId" clId="{06715A35-CF43-426F-83E2-899E3B62426D}" dt="2025-05-07T19:35:59.294" v="4456" actId="962"/>
          <ac:picMkLst>
            <pc:docMk/>
            <pc:sldMk cId="1135122890" sldId="260"/>
            <ac:picMk id="4" creationId="{55FE38F7-6D0C-D18A-D35A-F4FA92A26441}"/>
          </ac:picMkLst>
        </pc:picChg>
        <pc:picChg chg="add mod">
          <ac:chgData name="Adam Atkinson" userId="8ef7ba00950f8a52" providerId="LiveId" clId="{06715A35-CF43-426F-83E2-899E3B62426D}" dt="2025-05-07T03:28:30.452" v="1670"/>
          <ac:picMkLst>
            <pc:docMk/>
            <pc:sldMk cId="1135122890" sldId="260"/>
            <ac:picMk id="7" creationId="{76AA9B89-75DF-5A3D-C028-9998BA93A634}"/>
          </ac:picMkLst>
        </pc:picChg>
      </pc:sldChg>
      <pc:sldChg chg="addSp delSp modSp mod">
        <pc:chgData name="Adam Atkinson" userId="8ef7ba00950f8a52" providerId="LiveId" clId="{06715A35-CF43-426F-83E2-899E3B62426D}" dt="2025-05-07T14:59:32.270" v="2258" actId="20577"/>
        <pc:sldMkLst>
          <pc:docMk/>
          <pc:sldMk cId="3315515941" sldId="261"/>
        </pc:sldMkLst>
        <pc:spChg chg="mod">
          <ac:chgData name="Adam Atkinson" userId="8ef7ba00950f8a52" providerId="LiveId" clId="{06715A35-CF43-426F-83E2-899E3B62426D}" dt="2025-05-07T14:59:32.270" v="2258" actId="20577"/>
          <ac:spMkLst>
            <pc:docMk/>
            <pc:sldMk cId="3315515941" sldId="261"/>
            <ac:spMk id="2" creationId="{9FDE3E28-CEAD-028D-7CCD-86C901DC85E7}"/>
          </ac:spMkLst>
        </pc:spChg>
        <pc:spChg chg="add mod">
          <ac:chgData name="Adam Atkinson" userId="8ef7ba00950f8a52" providerId="LiveId" clId="{06715A35-CF43-426F-83E2-899E3B62426D}" dt="2025-05-07T03:46:01.693" v="1720" actId="20577"/>
          <ac:spMkLst>
            <pc:docMk/>
            <pc:sldMk cId="3315515941" sldId="261"/>
            <ac:spMk id="3" creationId="{E89C2B5F-F1A3-3973-1565-4DBAB93CE09F}"/>
          </ac:spMkLst>
        </pc:spChg>
        <pc:spChg chg="del">
          <ac:chgData name="Adam Atkinson" userId="8ef7ba00950f8a52" providerId="LiveId" clId="{06715A35-CF43-426F-83E2-899E3B62426D}" dt="2025-05-06T14:26:35.526" v="11" actId="478"/>
          <ac:spMkLst>
            <pc:docMk/>
            <pc:sldMk cId="3315515941" sldId="261"/>
            <ac:spMk id="5" creationId="{E6E27F9D-D3B4-35DC-6ACD-EA701F508A0F}"/>
          </ac:spMkLst>
        </pc:spChg>
        <pc:graphicFrameChg chg="add del mod modGraphic">
          <ac:chgData name="Adam Atkinson" userId="8ef7ba00950f8a52" providerId="LiveId" clId="{06715A35-CF43-426F-83E2-899E3B62426D}" dt="2025-05-06T16:29:26.254" v="1443" actId="478"/>
          <ac:graphicFrameMkLst>
            <pc:docMk/>
            <pc:sldMk cId="3315515941" sldId="261"/>
            <ac:graphicFrameMk id="4" creationId="{C7269453-E637-3608-0F4E-6187C76390A1}"/>
          </ac:graphicFrameMkLst>
        </pc:graphicFrameChg>
        <pc:picChg chg="add del mod modCrop">
          <ac:chgData name="Adam Atkinson" userId="8ef7ba00950f8a52" providerId="LiveId" clId="{06715A35-CF43-426F-83E2-899E3B62426D}" dt="2025-05-07T03:55:18.890" v="1806" actId="478"/>
          <ac:picMkLst>
            <pc:docMk/>
            <pc:sldMk cId="3315515941" sldId="261"/>
            <ac:picMk id="6" creationId="{5968BDFE-F8D0-E060-F2C9-AB262E56465B}"/>
          </ac:picMkLst>
        </pc:picChg>
        <pc:picChg chg="add mod">
          <ac:chgData name="Adam Atkinson" userId="8ef7ba00950f8a52" providerId="LiveId" clId="{06715A35-CF43-426F-83E2-899E3B62426D}" dt="2025-05-07T03:28:32.287" v="1671"/>
          <ac:picMkLst>
            <pc:docMk/>
            <pc:sldMk cId="3315515941" sldId="261"/>
            <ac:picMk id="7" creationId="{39CEFE3C-9ADC-3433-EDE9-924D6E3FBF3A}"/>
          </ac:picMkLst>
        </pc:picChg>
        <pc:picChg chg="add del mod modCrop">
          <ac:chgData name="Adam Atkinson" userId="8ef7ba00950f8a52" providerId="LiveId" clId="{06715A35-CF43-426F-83E2-899E3B62426D}" dt="2025-05-07T03:55:18.890" v="1806" actId="478"/>
          <ac:picMkLst>
            <pc:docMk/>
            <pc:sldMk cId="3315515941" sldId="261"/>
            <ac:picMk id="8" creationId="{57C0B34E-3C9E-3B2B-2607-8E6AF72EE26F}"/>
          </ac:picMkLst>
        </pc:picChg>
        <pc:picChg chg="add mod">
          <ac:chgData name="Adam Atkinson" userId="8ef7ba00950f8a52" providerId="LiveId" clId="{06715A35-CF43-426F-83E2-899E3B62426D}" dt="2025-05-07T03:55:45.640" v="1809" actId="1076"/>
          <ac:picMkLst>
            <pc:docMk/>
            <pc:sldMk cId="3315515941" sldId="261"/>
            <ac:picMk id="9" creationId="{AFB4C614-462F-C954-C886-F96363D20113}"/>
          </ac:picMkLst>
        </pc:picChg>
      </pc:sldChg>
      <pc:sldChg chg="addSp delSp modSp del mod">
        <pc:chgData name="Adam Atkinson" userId="8ef7ba00950f8a52" providerId="LiveId" clId="{06715A35-CF43-426F-83E2-899E3B62426D}" dt="2025-05-07T16:31:50.334" v="2673" actId="47"/>
        <pc:sldMkLst>
          <pc:docMk/>
          <pc:sldMk cId="3574388006" sldId="262"/>
        </pc:sldMkLst>
        <pc:spChg chg="mod">
          <ac:chgData name="Adam Atkinson" userId="8ef7ba00950f8a52" providerId="LiveId" clId="{06715A35-CF43-426F-83E2-899E3B62426D}" dt="2025-05-07T03:37:36.914" v="1692" actId="20577"/>
          <ac:spMkLst>
            <pc:docMk/>
            <pc:sldMk cId="3574388006" sldId="262"/>
            <ac:spMk id="2" creationId="{1317D270-5842-C90E-9ECA-8CF1A6E2B742}"/>
          </ac:spMkLst>
        </pc:spChg>
        <pc:spChg chg="add del mod">
          <ac:chgData name="Adam Atkinson" userId="8ef7ba00950f8a52" providerId="LiveId" clId="{06715A35-CF43-426F-83E2-899E3B62426D}" dt="2025-05-06T14:26:39.393" v="13" actId="478"/>
          <ac:spMkLst>
            <pc:docMk/>
            <pc:sldMk cId="3574388006" sldId="262"/>
            <ac:spMk id="4" creationId="{FA19037E-EA5A-8EB1-1742-34478D86D19E}"/>
          </ac:spMkLst>
        </pc:spChg>
        <pc:spChg chg="add mod">
          <ac:chgData name="Adam Atkinson" userId="8ef7ba00950f8a52" providerId="LiveId" clId="{06715A35-CF43-426F-83E2-899E3B62426D}" dt="2025-05-07T03:46:06.425" v="1721" actId="20577"/>
          <ac:spMkLst>
            <pc:docMk/>
            <pc:sldMk cId="3574388006" sldId="262"/>
            <ac:spMk id="5" creationId="{6723BEA9-6E14-FC48-DDF6-1DE1EDC6E26F}"/>
          </ac:spMkLst>
        </pc:spChg>
        <pc:spChg chg="del">
          <ac:chgData name="Adam Atkinson" userId="8ef7ba00950f8a52" providerId="LiveId" clId="{06715A35-CF43-426F-83E2-899E3B62426D}" dt="2025-05-06T14:26:38.371" v="12" actId="478"/>
          <ac:spMkLst>
            <pc:docMk/>
            <pc:sldMk cId="3574388006" sldId="262"/>
            <ac:spMk id="6" creationId="{47E2296F-264D-039A-83CD-B2F4913A0CD5}"/>
          </ac:spMkLst>
        </pc:spChg>
        <pc:picChg chg="add mod">
          <ac:chgData name="Adam Atkinson" userId="8ef7ba00950f8a52" providerId="LiveId" clId="{06715A35-CF43-426F-83E2-899E3B62426D}" dt="2025-05-07T03:28:33.647" v="1672"/>
          <ac:picMkLst>
            <pc:docMk/>
            <pc:sldMk cId="3574388006" sldId="262"/>
            <ac:picMk id="7" creationId="{DC2EE9A6-29D7-D0B1-51DE-CA38F120D0BE}"/>
          </ac:picMkLst>
        </pc:picChg>
      </pc:sldChg>
      <pc:sldChg chg="addSp delSp modSp mod ord">
        <pc:chgData name="Adam Atkinson" userId="8ef7ba00950f8a52" providerId="LiveId" clId="{06715A35-CF43-426F-83E2-899E3B62426D}" dt="2025-05-07T19:36:43.542" v="4462" actId="1076"/>
        <pc:sldMkLst>
          <pc:docMk/>
          <pc:sldMk cId="715216479" sldId="263"/>
        </pc:sldMkLst>
        <pc:spChg chg="mod">
          <ac:chgData name="Adam Atkinson" userId="8ef7ba00950f8a52" providerId="LiveId" clId="{06715A35-CF43-426F-83E2-899E3B62426D}" dt="2025-05-07T19:36:06.698" v="4457" actId="14100"/>
          <ac:spMkLst>
            <pc:docMk/>
            <pc:sldMk cId="715216479" sldId="263"/>
            <ac:spMk id="2" creationId="{CDBA0EAD-DD52-2696-3076-CC16B006C4C8}"/>
          </ac:spMkLst>
        </pc:spChg>
        <pc:spChg chg="add del mod">
          <ac:chgData name="Adam Atkinson" userId="8ef7ba00950f8a52" providerId="LiveId" clId="{06715A35-CF43-426F-83E2-899E3B62426D}" dt="2025-05-06T14:26:44.103" v="15" actId="478"/>
          <ac:spMkLst>
            <pc:docMk/>
            <pc:sldMk cId="715216479" sldId="263"/>
            <ac:spMk id="4" creationId="{F49C3A5D-44B3-3501-61C7-F9DC43583315}"/>
          </ac:spMkLst>
        </pc:spChg>
        <pc:spChg chg="add mod">
          <ac:chgData name="Adam Atkinson" userId="8ef7ba00950f8a52" providerId="LiveId" clId="{06715A35-CF43-426F-83E2-899E3B62426D}" dt="2025-05-07T03:46:23.542" v="1724" actId="20577"/>
          <ac:spMkLst>
            <pc:docMk/>
            <pc:sldMk cId="715216479" sldId="263"/>
            <ac:spMk id="5" creationId="{11A86C81-7959-90BA-3C36-786660E6C9D7}"/>
          </ac:spMkLst>
        </pc:spChg>
        <pc:spChg chg="del">
          <ac:chgData name="Adam Atkinson" userId="8ef7ba00950f8a52" providerId="LiveId" clId="{06715A35-CF43-426F-83E2-899E3B62426D}" dt="2025-05-06T14:26:42.730" v="14" actId="478"/>
          <ac:spMkLst>
            <pc:docMk/>
            <pc:sldMk cId="715216479" sldId="263"/>
            <ac:spMk id="6" creationId="{C0EBAC4E-AB86-83EB-02A2-0D93FD9AE139}"/>
          </ac:spMkLst>
        </pc:spChg>
        <pc:picChg chg="add mod">
          <ac:chgData name="Adam Atkinson" userId="8ef7ba00950f8a52" providerId="LiveId" clId="{06715A35-CF43-426F-83E2-899E3B62426D}" dt="2025-05-07T19:36:43.542" v="4462" actId="1076"/>
          <ac:picMkLst>
            <pc:docMk/>
            <pc:sldMk cId="715216479" sldId="263"/>
            <ac:picMk id="4" creationId="{7876D4D2-CEB8-DE2E-E9E2-E82DD3BB26DE}"/>
          </ac:picMkLst>
        </pc:picChg>
        <pc:picChg chg="add mod">
          <ac:chgData name="Adam Atkinson" userId="8ef7ba00950f8a52" providerId="LiveId" clId="{06715A35-CF43-426F-83E2-899E3B62426D}" dt="2025-05-07T03:29:00.044" v="1682"/>
          <ac:picMkLst>
            <pc:docMk/>
            <pc:sldMk cId="715216479" sldId="263"/>
            <ac:picMk id="7" creationId="{33013AA6-722B-FF3F-C7E2-8BF4BAF0363B}"/>
          </ac:picMkLst>
        </pc:picChg>
      </pc:sldChg>
      <pc:sldChg chg="addSp delSp modSp del mod">
        <pc:chgData name="Adam Atkinson" userId="8ef7ba00950f8a52" providerId="LiveId" clId="{06715A35-CF43-426F-83E2-899E3B62426D}" dt="2025-05-06T15:27:33.555" v="552" actId="47"/>
        <pc:sldMkLst>
          <pc:docMk/>
          <pc:sldMk cId="4147304100" sldId="264"/>
        </pc:sldMkLst>
        <pc:spChg chg="add del mod">
          <ac:chgData name="Adam Atkinson" userId="8ef7ba00950f8a52" providerId="LiveId" clId="{06715A35-CF43-426F-83E2-899E3B62426D}" dt="2025-05-06T14:26:47.370" v="17" actId="478"/>
          <ac:spMkLst>
            <pc:docMk/>
            <pc:sldMk cId="4147304100" sldId="264"/>
            <ac:spMk id="4" creationId="{D2A2794F-8BBE-867A-D546-9F86D44A2F6F}"/>
          </ac:spMkLst>
        </pc:spChg>
        <pc:spChg chg="add mod">
          <ac:chgData name="Adam Atkinson" userId="8ef7ba00950f8a52" providerId="LiveId" clId="{06715A35-CF43-426F-83E2-899E3B62426D}" dt="2025-05-06T14:27:03.658" v="24"/>
          <ac:spMkLst>
            <pc:docMk/>
            <pc:sldMk cId="4147304100" sldId="264"/>
            <ac:spMk id="5" creationId="{0354EDE1-1091-76A6-1A7E-1C4C233E6D16}"/>
          </ac:spMkLst>
        </pc:spChg>
        <pc:spChg chg="del">
          <ac:chgData name="Adam Atkinson" userId="8ef7ba00950f8a52" providerId="LiveId" clId="{06715A35-CF43-426F-83E2-899E3B62426D}" dt="2025-05-06T14:26:46.536" v="16" actId="478"/>
          <ac:spMkLst>
            <pc:docMk/>
            <pc:sldMk cId="4147304100" sldId="264"/>
            <ac:spMk id="6" creationId="{B760440F-AA14-925D-63A6-60131FB40CE9}"/>
          </ac:spMkLst>
        </pc:spChg>
      </pc:sldChg>
      <pc:sldChg chg="addSp delSp modSp del mod">
        <pc:chgData name="Adam Atkinson" userId="8ef7ba00950f8a52" providerId="LiveId" clId="{06715A35-CF43-426F-83E2-899E3B62426D}" dt="2025-05-06T15:27:33.555" v="552" actId="47"/>
        <pc:sldMkLst>
          <pc:docMk/>
          <pc:sldMk cId="2712225112" sldId="265"/>
        </pc:sldMkLst>
        <pc:spChg chg="add del mod">
          <ac:chgData name="Adam Atkinson" userId="8ef7ba00950f8a52" providerId="LiveId" clId="{06715A35-CF43-426F-83E2-899E3B62426D}" dt="2025-05-06T14:26:52.529" v="19" actId="478"/>
          <ac:spMkLst>
            <pc:docMk/>
            <pc:sldMk cId="2712225112" sldId="265"/>
            <ac:spMk id="4" creationId="{CF6E84F7-19E3-00B8-2671-32E6A501C513}"/>
          </ac:spMkLst>
        </pc:spChg>
        <pc:spChg chg="add mod">
          <ac:chgData name="Adam Atkinson" userId="8ef7ba00950f8a52" providerId="LiveId" clId="{06715A35-CF43-426F-83E2-899E3B62426D}" dt="2025-05-06T14:27:00.266" v="23"/>
          <ac:spMkLst>
            <pc:docMk/>
            <pc:sldMk cId="2712225112" sldId="265"/>
            <ac:spMk id="5" creationId="{E52A6543-6770-30E5-C8F5-9E3BD2BFF7EF}"/>
          </ac:spMkLst>
        </pc:spChg>
        <pc:spChg chg="del">
          <ac:chgData name="Adam Atkinson" userId="8ef7ba00950f8a52" providerId="LiveId" clId="{06715A35-CF43-426F-83E2-899E3B62426D}" dt="2025-05-06T14:26:50.525" v="18" actId="478"/>
          <ac:spMkLst>
            <pc:docMk/>
            <pc:sldMk cId="2712225112" sldId="265"/>
            <ac:spMk id="6" creationId="{52625D0F-BD2B-4537-5929-7B633C71F22D}"/>
          </ac:spMkLst>
        </pc:spChg>
      </pc:sldChg>
      <pc:sldChg chg="addSp delSp modSp mod ord">
        <pc:chgData name="Adam Atkinson" userId="8ef7ba00950f8a52" providerId="LiveId" clId="{06715A35-CF43-426F-83E2-899E3B62426D}" dt="2025-05-07T19:21:02.955" v="4354" actId="404"/>
        <pc:sldMkLst>
          <pc:docMk/>
          <pc:sldMk cId="3087631992" sldId="266"/>
        </pc:sldMkLst>
        <pc:spChg chg="mod">
          <ac:chgData name="Adam Atkinson" userId="8ef7ba00950f8a52" providerId="LiveId" clId="{06715A35-CF43-426F-83E2-899E3B62426D}" dt="2025-05-07T19:21:02.955" v="4354" actId="404"/>
          <ac:spMkLst>
            <pc:docMk/>
            <pc:sldMk cId="3087631992" sldId="266"/>
            <ac:spMk id="2" creationId="{1726B946-F2EB-31BB-278B-F43A01E81EC0}"/>
          </ac:spMkLst>
        </pc:spChg>
        <pc:spChg chg="add del mod">
          <ac:chgData name="Adam Atkinson" userId="8ef7ba00950f8a52" providerId="LiveId" clId="{06715A35-CF43-426F-83E2-899E3B62426D}" dt="2025-05-06T14:26:56.166" v="21" actId="478"/>
          <ac:spMkLst>
            <pc:docMk/>
            <pc:sldMk cId="3087631992" sldId="266"/>
            <ac:spMk id="4" creationId="{804B95F8-72DD-5504-D4FE-DC5AA97127E1}"/>
          </ac:spMkLst>
        </pc:spChg>
        <pc:spChg chg="add mod">
          <ac:chgData name="Adam Atkinson" userId="8ef7ba00950f8a52" providerId="LiveId" clId="{06715A35-CF43-426F-83E2-899E3B62426D}" dt="2025-05-07T03:46:27.617" v="1725" actId="20577"/>
          <ac:spMkLst>
            <pc:docMk/>
            <pc:sldMk cId="3087631992" sldId="266"/>
            <ac:spMk id="5" creationId="{C39A8C07-88E9-BF55-1CEA-E6AC0A70849A}"/>
          </ac:spMkLst>
        </pc:spChg>
        <pc:spChg chg="del">
          <ac:chgData name="Adam Atkinson" userId="8ef7ba00950f8a52" providerId="LiveId" clId="{06715A35-CF43-426F-83E2-899E3B62426D}" dt="2025-05-06T14:26:54.460" v="20" actId="478"/>
          <ac:spMkLst>
            <pc:docMk/>
            <pc:sldMk cId="3087631992" sldId="266"/>
            <ac:spMk id="6" creationId="{8169EE4D-B89B-3F3D-BC3D-C660AD1B7058}"/>
          </ac:spMkLst>
        </pc:spChg>
        <pc:picChg chg="add mod">
          <ac:chgData name="Adam Atkinson" userId="8ef7ba00950f8a52" providerId="LiveId" clId="{06715A35-CF43-426F-83E2-899E3B62426D}" dt="2025-05-07T03:29:01.549" v="1683"/>
          <ac:picMkLst>
            <pc:docMk/>
            <pc:sldMk cId="3087631992" sldId="266"/>
            <ac:picMk id="7" creationId="{102B4289-070B-394C-4E68-95EC036A8F0F}"/>
          </ac:picMkLst>
        </pc:picChg>
      </pc:sldChg>
      <pc:sldChg chg="addSp delSp modSp add mod">
        <pc:chgData name="Adam Atkinson" userId="8ef7ba00950f8a52" providerId="LiveId" clId="{06715A35-CF43-426F-83E2-899E3B62426D}" dt="2025-05-07T03:45:35.463" v="1711"/>
        <pc:sldMkLst>
          <pc:docMk/>
          <pc:sldMk cId="3359104147" sldId="267"/>
        </pc:sldMkLst>
        <pc:spChg chg="add del mod">
          <ac:chgData name="Adam Atkinson" userId="8ef7ba00950f8a52" providerId="LiveId" clId="{06715A35-CF43-426F-83E2-899E3B62426D}" dt="2025-05-06T14:44:00.199" v="33" actId="478"/>
          <ac:spMkLst>
            <pc:docMk/>
            <pc:sldMk cId="3359104147" sldId="267"/>
            <ac:spMk id="4" creationId="{54A48149-DF07-63F0-E70E-2E4DE812FB90}"/>
          </ac:spMkLst>
        </pc:spChg>
        <pc:spChg chg="add del mod">
          <ac:chgData name="Adam Atkinson" userId="8ef7ba00950f8a52" providerId="LiveId" clId="{06715A35-CF43-426F-83E2-899E3B62426D}" dt="2025-05-07T03:45:33.155" v="1709" actId="478"/>
          <ac:spMkLst>
            <pc:docMk/>
            <pc:sldMk cId="3359104147" sldId="267"/>
            <ac:spMk id="5" creationId="{C575B4BA-56A2-4C84-0E9B-1EC83E93B393}"/>
          </ac:spMkLst>
        </pc:spChg>
        <pc:spChg chg="add del mod">
          <ac:chgData name="Adam Atkinson" userId="8ef7ba00950f8a52" providerId="LiveId" clId="{06715A35-CF43-426F-83E2-899E3B62426D}" dt="2025-05-07T03:45:34.577" v="1710" actId="478"/>
          <ac:spMkLst>
            <pc:docMk/>
            <pc:sldMk cId="3359104147" sldId="267"/>
            <ac:spMk id="7" creationId="{2A3458C1-8F1A-FB63-DC76-9F8AF3868E8C}"/>
          </ac:spMkLst>
        </pc:spChg>
        <pc:spChg chg="add mod">
          <ac:chgData name="Adam Atkinson" userId="8ef7ba00950f8a52" providerId="LiveId" clId="{06715A35-CF43-426F-83E2-899E3B62426D}" dt="2025-05-07T03:45:35.463" v="1711"/>
          <ac:spMkLst>
            <pc:docMk/>
            <pc:sldMk cId="3359104147" sldId="267"/>
            <ac:spMk id="8" creationId="{5313BD4D-FBCA-1C99-03BD-40A49456D9CA}"/>
          </ac:spMkLst>
        </pc:spChg>
        <pc:spChg chg="del">
          <ac:chgData name="Adam Atkinson" userId="8ef7ba00950f8a52" providerId="LiveId" clId="{06715A35-CF43-426F-83E2-899E3B62426D}" dt="2025-05-06T14:43:58.540" v="32" actId="478"/>
          <ac:spMkLst>
            <pc:docMk/>
            <pc:sldMk cId="3359104147" sldId="267"/>
            <ac:spMk id="73" creationId="{E16332B5-2F27-1905-B4D8-CFF52660FD17}"/>
          </ac:spMkLst>
        </pc:spChg>
      </pc:sldChg>
      <pc:sldChg chg="addSp modSp add mod ord">
        <pc:chgData name="Adam Atkinson" userId="8ef7ba00950f8a52" providerId="LiveId" clId="{06715A35-CF43-426F-83E2-899E3B62426D}" dt="2025-05-07T16:21:47.014" v="2375" actId="20577"/>
        <pc:sldMkLst>
          <pc:docMk/>
          <pc:sldMk cId="1167533181" sldId="268"/>
        </pc:sldMkLst>
        <pc:spChg chg="mod">
          <ac:chgData name="Adam Atkinson" userId="8ef7ba00950f8a52" providerId="LiveId" clId="{06715A35-CF43-426F-83E2-899E3B62426D}" dt="2025-05-07T16:21:47.014" v="2375" actId="20577"/>
          <ac:spMkLst>
            <pc:docMk/>
            <pc:sldMk cId="1167533181" sldId="268"/>
            <ac:spMk id="2" creationId="{AC1F7CEF-1060-2840-A321-062B5F2B934B}"/>
          </ac:spMkLst>
        </pc:spChg>
        <pc:spChg chg="add mod">
          <ac:chgData name="Adam Atkinson" userId="8ef7ba00950f8a52" providerId="LiveId" clId="{06715A35-CF43-426F-83E2-899E3B62426D}" dt="2025-05-06T16:35:30.298" v="1489" actId="1076"/>
          <ac:spMkLst>
            <pc:docMk/>
            <pc:sldMk cId="1167533181" sldId="268"/>
            <ac:spMk id="4" creationId="{205259A3-B946-A66C-B786-59BBEFBFF7BF}"/>
          </ac:spMkLst>
        </pc:spChg>
        <pc:spChg chg="mod">
          <ac:chgData name="Adam Atkinson" userId="8ef7ba00950f8a52" providerId="LiveId" clId="{06715A35-CF43-426F-83E2-899E3B62426D}" dt="2025-05-07T03:47:39.939" v="1732" actId="20577"/>
          <ac:spMkLst>
            <pc:docMk/>
            <pc:sldMk cId="1167533181" sldId="268"/>
            <ac:spMk id="5" creationId="{F4A0A656-26E5-0FED-BF20-02EA4DA51EF2}"/>
          </ac:spMkLst>
        </pc:spChg>
        <pc:picChg chg="add mod">
          <ac:chgData name="Adam Atkinson" userId="8ef7ba00950f8a52" providerId="LiveId" clId="{06715A35-CF43-426F-83E2-899E3B62426D}" dt="2025-05-06T16:35:31.753" v="1490" actId="1076"/>
          <ac:picMkLst>
            <pc:docMk/>
            <pc:sldMk cId="1167533181" sldId="268"/>
            <ac:picMk id="3" creationId="{9E8CE3B0-148F-E59A-0EAC-EC40B1E3D5E7}"/>
          </ac:picMkLst>
        </pc:picChg>
        <pc:picChg chg="add mod">
          <ac:chgData name="Adam Atkinson" userId="8ef7ba00950f8a52" providerId="LiveId" clId="{06715A35-CF43-426F-83E2-899E3B62426D}" dt="2025-05-07T03:28:35.319" v="1673"/>
          <ac:picMkLst>
            <pc:docMk/>
            <pc:sldMk cId="1167533181" sldId="268"/>
            <ac:picMk id="6" creationId="{5EDB2071-A10E-CD57-6DDA-C0D1FE9D5830}"/>
          </ac:picMkLst>
        </pc:picChg>
        <pc:picChg chg="add mod">
          <ac:chgData name="Adam Atkinson" userId="8ef7ba00950f8a52" providerId="LiveId" clId="{06715A35-CF43-426F-83E2-899E3B62426D}" dt="2025-05-07T03:28:40.867" v="1676"/>
          <ac:picMkLst>
            <pc:docMk/>
            <pc:sldMk cId="1167533181" sldId="268"/>
            <ac:picMk id="7" creationId="{AFF8076A-92BE-3BA1-4134-F693B00FFE44}"/>
          </ac:picMkLst>
        </pc:picChg>
      </pc:sldChg>
      <pc:sldChg chg="add del">
        <pc:chgData name="Adam Atkinson" userId="8ef7ba00950f8a52" providerId="LiveId" clId="{06715A35-CF43-426F-83E2-899E3B62426D}" dt="2025-05-06T16:09:01.862" v="882" actId="47"/>
        <pc:sldMkLst>
          <pc:docMk/>
          <pc:sldMk cId="3060210419" sldId="268"/>
        </pc:sldMkLst>
      </pc:sldChg>
      <pc:sldChg chg="modSp add del mod">
        <pc:chgData name="Adam Atkinson" userId="8ef7ba00950f8a52" providerId="LiveId" clId="{06715A35-CF43-426F-83E2-899E3B62426D}" dt="2025-05-06T16:29:53.702" v="1447" actId="47"/>
        <pc:sldMkLst>
          <pc:docMk/>
          <pc:sldMk cId="2887983410" sldId="269"/>
        </pc:sldMkLst>
        <pc:graphicFrameChg chg="modGraphic">
          <ac:chgData name="Adam Atkinson" userId="8ef7ba00950f8a52" providerId="LiveId" clId="{06715A35-CF43-426F-83E2-899E3B62426D}" dt="2025-05-06T16:09:16.099" v="885" actId="2165"/>
          <ac:graphicFrameMkLst>
            <pc:docMk/>
            <pc:sldMk cId="2887983410" sldId="269"/>
            <ac:graphicFrameMk id="4" creationId="{C0ED258D-DE77-F4C3-B961-417ADD400174}"/>
          </ac:graphicFrameMkLst>
        </pc:graphicFrameChg>
      </pc:sldChg>
      <pc:sldChg chg="addSp delSp modSp add mod ord">
        <pc:chgData name="Adam Atkinson" userId="8ef7ba00950f8a52" providerId="LiveId" clId="{06715A35-CF43-426F-83E2-899E3B62426D}" dt="2025-05-07T16:21:30.795" v="2358" actId="20577"/>
        <pc:sldMkLst>
          <pc:docMk/>
          <pc:sldMk cId="3846633073" sldId="269"/>
        </pc:sldMkLst>
        <pc:spChg chg="mod">
          <ac:chgData name="Adam Atkinson" userId="8ef7ba00950f8a52" providerId="LiveId" clId="{06715A35-CF43-426F-83E2-899E3B62426D}" dt="2025-05-07T16:21:30.795" v="2358" actId="20577"/>
          <ac:spMkLst>
            <pc:docMk/>
            <pc:sldMk cId="3846633073" sldId="269"/>
            <ac:spMk id="2" creationId="{A7AA1BD2-CB69-1C95-050B-5063654E2384}"/>
          </ac:spMkLst>
        </pc:spChg>
        <pc:spChg chg="del mod">
          <ac:chgData name="Adam Atkinson" userId="8ef7ba00950f8a52" providerId="LiveId" clId="{06715A35-CF43-426F-83E2-899E3B62426D}" dt="2025-05-06T16:37:20.402" v="1540" actId="478"/>
          <ac:spMkLst>
            <pc:docMk/>
            <pc:sldMk cId="3846633073" sldId="269"/>
            <ac:spMk id="4" creationId="{9AC47DF0-6DCE-7491-991A-2D04FE9AFC64}"/>
          </ac:spMkLst>
        </pc:spChg>
        <pc:spChg chg="mod">
          <ac:chgData name="Adam Atkinson" userId="8ef7ba00950f8a52" providerId="LiveId" clId="{06715A35-CF43-426F-83E2-899E3B62426D}" dt="2025-05-07T03:46:59.318" v="1727" actId="20577"/>
          <ac:spMkLst>
            <pc:docMk/>
            <pc:sldMk cId="3846633073" sldId="269"/>
            <ac:spMk id="5" creationId="{730E46FB-3935-98A2-E70C-9646ADB59426}"/>
          </ac:spMkLst>
        </pc:spChg>
        <pc:spChg chg="add mod">
          <ac:chgData name="Adam Atkinson" userId="8ef7ba00950f8a52" providerId="LiveId" clId="{06715A35-CF43-426F-83E2-899E3B62426D}" dt="2025-05-06T16:37:42.433" v="1546" actId="1076"/>
          <ac:spMkLst>
            <pc:docMk/>
            <pc:sldMk cId="3846633073" sldId="269"/>
            <ac:spMk id="7" creationId="{F7F30163-DE9F-CC62-F025-4E274B620C8C}"/>
          </ac:spMkLst>
        </pc:spChg>
        <pc:picChg chg="del">
          <ac:chgData name="Adam Atkinson" userId="8ef7ba00950f8a52" providerId="LiveId" clId="{06715A35-CF43-426F-83E2-899E3B62426D}" dt="2025-05-06T16:36:11.017" v="1495" actId="478"/>
          <ac:picMkLst>
            <pc:docMk/>
            <pc:sldMk cId="3846633073" sldId="269"/>
            <ac:picMk id="3" creationId="{A27EDAFE-63DF-556F-4011-491460917F17}"/>
          </ac:picMkLst>
        </pc:picChg>
        <pc:picChg chg="add del mod">
          <ac:chgData name="Adam Atkinson" userId="8ef7ba00950f8a52" providerId="LiveId" clId="{06715A35-CF43-426F-83E2-899E3B62426D}" dt="2025-05-06T16:37:18.865" v="1539" actId="478"/>
          <ac:picMkLst>
            <pc:docMk/>
            <pc:sldMk cId="3846633073" sldId="269"/>
            <ac:picMk id="6" creationId="{25AB3D31-E036-F592-7E41-94750FABDDDE}"/>
          </ac:picMkLst>
        </pc:picChg>
        <pc:picChg chg="add mod">
          <ac:chgData name="Adam Atkinson" userId="8ef7ba00950f8a52" providerId="LiveId" clId="{06715A35-CF43-426F-83E2-899E3B62426D}" dt="2025-05-06T16:38:01.858" v="1549" actId="1076"/>
          <ac:picMkLst>
            <pc:docMk/>
            <pc:sldMk cId="3846633073" sldId="269"/>
            <ac:picMk id="8" creationId="{5EB97EAC-E225-1E90-AC35-4256BBA93CD8}"/>
          </ac:picMkLst>
        </pc:picChg>
        <pc:picChg chg="add mod">
          <ac:chgData name="Adam Atkinson" userId="8ef7ba00950f8a52" providerId="LiveId" clId="{06715A35-CF43-426F-83E2-899E3B62426D}" dt="2025-05-07T03:28:39.080" v="1675"/>
          <ac:picMkLst>
            <pc:docMk/>
            <pc:sldMk cId="3846633073" sldId="269"/>
            <ac:picMk id="9" creationId="{B27E5571-7E09-8481-8407-7C18C82902DC}"/>
          </ac:picMkLst>
        </pc:picChg>
      </pc:sldChg>
      <pc:sldChg chg="addSp modSp add mod ord">
        <pc:chgData name="Adam Atkinson" userId="8ef7ba00950f8a52" providerId="LiveId" clId="{06715A35-CF43-426F-83E2-899E3B62426D}" dt="2025-05-07T16:21:52.692" v="2383" actId="20577"/>
        <pc:sldMkLst>
          <pc:docMk/>
          <pc:sldMk cId="2422501504" sldId="270"/>
        </pc:sldMkLst>
        <pc:spChg chg="mod">
          <ac:chgData name="Adam Atkinson" userId="8ef7ba00950f8a52" providerId="LiveId" clId="{06715A35-CF43-426F-83E2-899E3B62426D}" dt="2025-05-07T16:21:52.692" v="2383" actId="20577"/>
          <ac:spMkLst>
            <pc:docMk/>
            <pc:sldMk cId="2422501504" sldId="270"/>
            <ac:spMk id="2" creationId="{A53422E5-B970-EB08-1458-35010492B44B}"/>
          </ac:spMkLst>
        </pc:spChg>
        <pc:spChg chg="mod">
          <ac:chgData name="Adam Atkinson" userId="8ef7ba00950f8a52" providerId="LiveId" clId="{06715A35-CF43-426F-83E2-899E3B62426D}" dt="2025-05-06T16:37:11.884" v="1535" actId="1076"/>
          <ac:spMkLst>
            <pc:docMk/>
            <pc:sldMk cId="2422501504" sldId="270"/>
            <ac:spMk id="4" creationId="{8F608E47-12F6-5F44-396F-71955E03DF86}"/>
          </ac:spMkLst>
        </pc:spChg>
        <pc:spChg chg="mod">
          <ac:chgData name="Adam Atkinson" userId="8ef7ba00950f8a52" providerId="LiveId" clId="{06715A35-CF43-426F-83E2-899E3B62426D}" dt="2025-05-07T03:47:45.534" v="1733" actId="20577"/>
          <ac:spMkLst>
            <pc:docMk/>
            <pc:sldMk cId="2422501504" sldId="270"/>
            <ac:spMk id="5" creationId="{DBF52814-1170-2AC3-8C43-037E5205510E}"/>
          </ac:spMkLst>
        </pc:spChg>
        <pc:picChg chg="add mod">
          <ac:chgData name="Adam Atkinson" userId="8ef7ba00950f8a52" providerId="LiveId" clId="{06715A35-CF43-426F-83E2-899E3B62426D}" dt="2025-05-07T03:28:36.949" v="1674"/>
          <ac:picMkLst>
            <pc:docMk/>
            <pc:sldMk cId="2422501504" sldId="270"/>
            <ac:picMk id="3" creationId="{1B37B426-389C-1705-566A-5C72FB8DDADB}"/>
          </ac:picMkLst>
        </pc:picChg>
        <pc:picChg chg="mod">
          <ac:chgData name="Adam Atkinson" userId="8ef7ba00950f8a52" providerId="LiveId" clId="{06715A35-CF43-426F-83E2-899E3B62426D}" dt="2025-05-06T16:37:13.785" v="1536" actId="1076"/>
          <ac:picMkLst>
            <pc:docMk/>
            <pc:sldMk cId="2422501504" sldId="270"/>
            <ac:picMk id="6" creationId="{66F4F356-D976-2686-A193-E2B084499BB9}"/>
          </ac:picMkLst>
        </pc:picChg>
      </pc:sldChg>
      <pc:sldChg chg="addSp delSp modSp add mod ord">
        <pc:chgData name="Adam Atkinson" userId="8ef7ba00950f8a52" providerId="LiveId" clId="{06715A35-CF43-426F-83E2-899E3B62426D}" dt="2025-05-07T16:21:33.394" v="2359" actId="20577"/>
        <pc:sldMkLst>
          <pc:docMk/>
          <pc:sldMk cId="2936061296" sldId="271"/>
        </pc:sldMkLst>
        <pc:spChg chg="mod">
          <ac:chgData name="Adam Atkinson" userId="8ef7ba00950f8a52" providerId="LiveId" clId="{06715A35-CF43-426F-83E2-899E3B62426D}" dt="2025-05-07T16:21:33.394" v="2359" actId="20577"/>
          <ac:spMkLst>
            <pc:docMk/>
            <pc:sldMk cId="2936061296" sldId="271"/>
            <ac:spMk id="2" creationId="{B182F0D6-F7F4-77DA-6C20-F319CD3ACC98}"/>
          </ac:spMkLst>
        </pc:spChg>
        <pc:spChg chg="mod">
          <ac:chgData name="Adam Atkinson" userId="8ef7ba00950f8a52" providerId="LiveId" clId="{06715A35-CF43-426F-83E2-899E3B62426D}" dt="2025-05-07T03:47:25.247" v="1728" actId="20577"/>
          <ac:spMkLst>
            <pc:docMk/>
            <pc:sldMk cId="2936061296" sldId="271"/>
            <ac:spMk id="5" creationId="{1AF9B020-DF00-4460-1FA8-1666A4292B66}"/>
          </ac:spMkLst>
        </pc:spChg>
        <pc:picChg chg="add del mod">
          <ac:chgData name="Adam Atkinson" userId="8ef7ba00950f8a52" providerId="LiveId" clId="{06715A35-CF43-426F-83E2-899E3B62426D}" dt="2025-05-06T16:38:39.441" v="1557" actId="14100"/>
          <ac:picMkLst>
            <pc:docMk/>
            <pc:sldMk cId="2936061296" sldId="271"/>
            <ac:picMk id="3" creationId="{61097EA1-8198-D582-BA95-18A1616DD76E}"/>
          </ac:picMkLst>
        </pc:picChg>
        <pc:picChg chg="add del mod">
          <ac:chgData name="Adam Atkinson" userId="8ef7ba00950f8a52" providerId="LiveId" clId="{06715A35-CF43-426F-83E2-899E3B62426D}" dt="2025-05-06T16:38:23.336" v="1554" actId="478"/>
          <ac:picMkLst>
            <pc:docMk/>
            <pc:sldMk cId="2936061296" sldId="271"/>
            <ac:picMk id="4" creationId="{D5104B7D-C81E-0FEE-969B-655E6ADA2280}"/>
          </ac:picMkLst>
        </pc:picChg>
        <pc:picChg chg="add mod">
          <ac:chgData name="Adam Atkinson" userId="8ef7ba00950f8a52" providerId="LiveId" clId="{06715A35-CF43-426F-83E2-899E3B62426D}" dt="2025-05-07T03:28:45.243" v="1677"/>
          <ac:picMkLst>
            <pc:docMk/>
            <pc:sldMk cId="2936061296" sldId="271"/>
            <ac:picMk id="6" creationId="{B27026F6-A9BC-D2D4-BA73-5FBBD395DAB8}"/>
          </ac:picMkLst>
        </pc:picChg>
        <pc:picChg chg="mod">
          <ac:chgData name="Adam Atkinson" userId="8ef7ba00950f8a52" providerId="LiveId" clId="{06715A35-CF43-426F-83E2-899E3B62426D}" dt="2025-05-06T16:38:31.889" v="1555" actId="732"/>
          <ac:picMkLst>
            <pc:docMk/>
            <pc:sldMk cId="2936061296" sldId="271"/>
            <ac:picMk id="8" creationId="{8AD5BC6D-3471-7F70-A795-C2292FD17A3C}"/>
          </ac:picMkLst>
        </pc:picChg>
      </pc:sldChg>
      <pc:sldChg chg="addSp delSp modSp add mod ord">
        <pc:chgData name="Adam Atkinson" userId="8ef7ba00950f8a52" providerId="LiveId" clId="{06715A35-CF43-426F-83E2-899E3B62426D}" dt="2025-05-07T16:21:39.424" v="2367" actId="20577"/>
        <pc:sldMkLst>
          <pc:docMk/>
          <pc:sldMk cId="3161786107" sldId="272"/>
        </pc:sldMkLst>
        <pc:spChg chg="mod">
          <ac:chgData name="Adam Atkinson" userId="8ef7ba00950f8a52" providerId="LiveId" clId="{06715A35-CF43-426F-83E2-899E3B62426D}" dt="2025-05-07T16:21:39.424" v="2367" actId="20577"/>
          <ac:spMkLst>
            <pc:docMk/>
            <pc:sldMk cId="3161786107" sldId="272"/>
            <ac:spMk id="2" creationId="{95892019-4645-F433-A43B-9584CF236DA0}"/>
          </ac:spMkLst>
        </pc:spChg>
        <pc:spChg chg="mod">
          <ac:chgData name="Adam Atkinson" userId="8ef7ba00950f8a52" providerId="LiveId" clId="{06715A35-CF43-426F-83E2-899E3B62426D}" dt="2025-05-07T03:47:28.953" v="1729" actId="20577"/>
          <ac:spMkLst>
            <pc:docMk/>
            <pc:sldMk cId="3161786107" sldId="272"/>
            <ac:spMk id="5" creationId="{90C1878F-E61C-E701-ADD2-1F279F467C16}"/>
          </ac:spMkLst>
        </pc:spChg>
        <pc:spChg chg="mod">
          <ac:chgData name="Adam Atkinson" userId="8ef7ba00950f8a52" providerId="LiveId" clId="{06715A35-CF43-426F-83E2-899E3B62426D}" dt="2025-05-06T16:39:04.686" v="1559"/>
          <ac:spMkLst>
            <pc:docMk/>
            <pc:sldMk cId="3161786107" sldId="272"/>
            <ac:spMk id="7" creationId="{F6A246D8-B965-5E55-36A7-B826D15D2D1E}"/>
          </ac:spMkLst>
        </pc:spChg>
        <pc:picChg chg="del">
          <ac:chgData name="Adam Atkinson" userId="8ef7ba00950f8a52" providerId="LiveId" clId="{06715A35-CF43-426F-83E2-899E3B62426D}" dt="2025-05-06T16:39:14.635" v="1560" actId="478"/>
          <ac:picMkLst>
            <pc:docMk/>
            <pc:sldMk cId="3161786107" sldId="272"/>
            <ac:picMk id="3" creationId="{BA066231-B8C6-FAEB-6037-8BB15EF8C0BA}"/>
          </ac:picMkLst>
        </pc:picChg>
        <pc:picChg chg="add mod">
          <ac:chgData name="Adam Atkinson" userId="8ef7ba00950f8a52" providerId="LiveId" clId="{06715A35-CF43-426F-83E2-899E3B62426D}" dt="2025-05-06T16:39:39.497" v="1566" actId="1076"/>
          <ac:picMkLst>
            <pc:docMk/>
            <pc:sldMk cId="3161786107" sldId="272"/>
            <ac:picMk id="4" creationId="{15F59352-7DAE-93CA-E9C9-003FB13CF56F}"/>
          </ac:picMkLst>
        </pc:picChg>
        <pc:picChg chg="add mod">
          <ac:chgData name="Adam Atkinson" userId="8ef7ba00950f8a52" providerId="LiveId" clId="{06715A35-CF43-426F-83E2-899E3B62426D}" dt="2025-05-07T03:28:48.075" v="1678"/>
          <ac:picMkLst>
            <pc:docMk/>
            <pc:sldMk cId="3161786107" sldId="272"/>
            <ac:picMk id="6" creationId="{6229887A-063F-2592-2561-C632F179587C}"/>
          </ac:picMkLst>
        </pc:picChg>
        <pc:picChg chg="del">
          <ac:chgData name="Adam Atkinson" userId="8ef7ba00950f8a52" providerId="LiveId" clId="{06715A35-CF43-426F-83E2-899E3B62426D}" dt="2025-05-06T16:39:16.121" v="1561" actId="478"/>
          <ac:picMkLst>
            <pc:docMk/>
            <pc:sldMk cId="3161786107" sldId="272"/>
            <ac:picMk id="8" creationId="{61E7F19E-C656-2836-BCD0-1A605EFD4BE5}"/>
          </ac:picMkLst>
        </pc:picChg>
      </pc:sldChg>
      <pc:sldChg chg="addSp delSp modSp add mod ord">
        <pc:chgData name="Adam Atkinson" userId="8ef7ba00950f8a52" providerId="LiveId" clId="{06715A35-CF43-426F-83E2-899E3B62426D}" dt="2025-05-07T16:22:07.681" v="2399" actId="20577"/>
        <pc:sldMkLst>
          <pc:docMk/>
          <pc:sldMk cId="1508984316" sldId="273"/>
        </pc:sldMkLst>
        <pc:spChg chg="mod">
          <ac:chgData name="Adam Atkinson" userId="8ef7ba00950f8a52" providerId="LiveId" clId="{06715A35-CF43-426F-83E2-899E3B62426D}" dt="2025-05-07T16:22:07.681" v="2399" actId="20577"/>
          <ac:spMkLst>
            <pc:docMk/>
            <pc:sldMk cId="1508984316" sldId="273"/>
            <ac:spMk id="2" creationId="{AB35E632-2008-2E90-6F20-7EB8EE61DE2D}"/>
          </ac:spMkLst>
        </pc:spChg>
        <pc:spChg chg="del">
          <ac:chgData name="Adam Atkinson" userId="8ef7ba00950f8a52" providerId="LiveId" clId="{06715A35-CF43-426F-83E2-899E3B62426D}" dt="2025-05-06T16:47:42.897" v="1587" actId="478"/>
          <ac:spMkLst>
            <pc:docMk/>
            <pc:sldMk cId="1508984316" sldId="273"/>
            <ac:spMk id="5" creationId="{8DF5E75E-7452-155A-9296-AB86B710F3A6}"/>
          </ac:spMkLst>
        </pc:spChg>
        <pc:spChg chg="del mod">
          <ac:chgData name="Adam Atkinson" userId="8ef7ba00950f8a52" providerId="LiveId" clId="{06715A35-CF43-426F-83E2-899E3B62426D}" dt="2025-05-07T04:23:49.697" v="2163" actId="478"/>
          <ac:spMkLst>
            <pc:docMk/>
            <pc:sldMk cId="1508984316" sldId="273"/>
            <ac:spMk id="7" creationId="{46F3058E-9A7B-76D4-4F22-0ABC1F5834C6}"/>
          </ac:spMkLst>
        </pc:spChg>
        <pc:spChg chg="add del mod">
          <ac:chgData name="Adam Atkinson" userId="8ef7ba00950f8a52" providerId="LiveId" clId="{06715A35-CF43-426F-83E2-899E3B62426D}" dt="2025-05-06T16:47:45.904" v="1588" actId="478"/>
          <ac:spMkLst>
            <pc:docMk/>
            <pc:sldMk cId="1508984316" sldId="273"/>
            <ac:spMk id="9" creationId="{D34AA633-E75D-0D83-A3A6-BF528829C557}"/>
          </ac:spMkLst>
        </pc:spChg>
        <pc:picChg chg="add mod">
          <ac:chgData name="Adam Atkinson" userId="8ef7ba00950f8a52" providerId="LiveId" clId="{06715A35-CF43-426F-83E2-899E3B62426D}" dt="2025-05-07T04:24:01.792" v="2164" actId="1076"/>
          <ac:picMkLst>
            <pc:docMk/>
            <pc:sldMk cId="1508984316" sldId="273"/>
            <ac:picMk id="3" creationId="{1847FB8B-DD57-83BE-0F08-9005AC3A464D}"/>
          </ac:picMkLst>
        </pc:picChg>
        <pc:picChg chg="del">
          <ac:chgData name="Adam Atkinson" userId="8ef7ba00950f8a52" providerId="LiveId" clId="{06715A35-CF43-426F-83E2-899E3B62426D}" dt="2025-05-06T16:46:06.948" v="1569" actId="478"/>
          <ac:picMkLst>
            <pc:docMk/>
            <pc:sldMk cId="1508984316" sldId="273"/>
            <ac:picMk id="4" creationId="{92DC30DD-5730-3133-4402-83569DA6A1D0}"/>
          </ac:picMkLst>
        </pc:picChg>
        <pc:picChg chg="add mod">
          <ac:chgData name="Adam Atkinson" userId="8ef7ba00950f8a52" providerId="LiveId" clId="{06715A35-CF43-426F-83E2-899E3B62426D}" dt="2025-05-07T04:24:07.898" v="2165" actId="1076"/>
          <ac:picMkLst>
            <pc:docMk/>
            <pc:sldMk cId="1508984316" sldId="273"/>
            <ac:picMk id="6" creationId="{F711D02C-9F3D-2432-A520-82504D9050F8}"/>
          </ac:picMkLst>
        </pc:picChg>
        <pc:picChg chg="add mod">
          <ac:chgData name="Adam Atkinson" userId="8ef7ba00950f8a52" providerId="LiveId" clId="{06715A35-CF43-426F-83E2-899E3B62426D}" dt="2025-05-07T03:28:49.690" v="1679"/>
          <ac:picMkLst>
            <pc:docMk/>
            <pc:sldMk cId="1508984316" sldId="273"/>
            <ac:picMk id="10" creationId="{86C73022-04BC-76E1-FEAE-06E6CA860E1F}"/>
          </ac:picMkLst>
        </pc:picChg>
      </pc:sldChg>
      <pc:sldChg chg="addSp delSp modSp add mod ord">
        <pc:chgData name="Adam Atkinson" userId="8ef7ba00950f8a52" providerId="LiveId" clId="{06715A35-CF43-426F-83E2-899E3B62426D}" dt="2025-05-07T16:35:40.429" v="2708" actId="404"/>
        <pc:sldMkLst>
          <pc:docMk/>
          <pc:sldMk cId="4144718934" sldId="274"/>
        </pc:sldMkLst>
        <pc:spChg chg="del mod">
          <ac:chgData name="Adam Atkinson" userId="8ef7ba00950f8a52" providerId="LiveId" clId="{06715A35-CF43-426F-83E2-899E3B62426D}" dt="2025-05-07T16:33:12.661" v="2679" actId="478"/>
          <ac:spMkLst>
            <pc:docMk/>
            <pc:sldMk cId="4144718934" sldId="274"/>
            <ac:spMk id="2" creationId="{15F461DD-E1D7-5655-DAA6-3A9518A0F33E}"/>
          </ac:spMkLst>
        </pc:spChg>
        <pc:spChg chg="mod">
          <ac:chgData name="Adam Atkinson" userId="8ef7ba00950f8a52" providerId="LiveId" clId="{06715A35-CF43-426F-83E2-899E3B62426D}" dt="2025-05-07T03:46:11.084" v="1722" actId="20577"/>
          <ac:spMkLst>
            <pc:docMk/>
            <pc:sldMk cId="4144718934" sldId="274"/>
            <ac:spMk id="5" creationId="{9899F313-A746-72C3-3398-2E1831133445}"/>
          </ac:spMkLst>
        </pc:spChg>
        <pc:spChg chg="del mod">
          <ac:chgData name="Adam Atkinson" userId="8ef7ba00950f8a52" providerId="LiveId" clId="{06715A35-CF43-426F-83E2-899E3B62426D}" dt="2025-05-07T16:33:10.279" v="2678" actId="478"/>
          <ac:spMkLst>
            <pc:docMk/>
            <pc:sldMk cId="4144718934" sldId="274"/>
            <ac:spMk id="7" creationId="{B2E0A45A-ED3F-8687-123B-C150475D278F}"/>
          </ac:spMkLst>
        </pc:spChg>
        <pc:spChg chg="add mod">
          <ac:chgData name="Adam Atkinson" userId="8ef7ba00950f8a52" providerId="LiveId" clId="{06715A35-CF43-426F-83E2-899E3B62426D}" dt="2025-05-07T16:35:40.429" v="2708" actId="404"/>
          <ac:spMkLst>
            <pc:docMk/>
            <pc:sldMk cId="4144718934" sldId="274"/>
            <ac:spMk id="9" creationId="{B3BF455E-4A80-77C4-22C1-E4EF4A2EF3B8}"/>
          </ac:spMkLst>
        </pc:spChg>
        <pc:picChg chg="add mod">
          <ac:chgData name="Adam Atkinson" userId="8ef7ba00950f8a52" providerId="LiveId" clId="{06715A35-CF43-426F-83E2-899E3B62426D}" dt="2025-05-07T16:33:54.119" v="2687" actId="1076"/>
          <ac:picMkLst>
            <pc:docMk/>
            <pc:sldMk cId="4144718934" sldId="274"/>
            <ac:picMk id="3" creationId="{9A76588F-C1F7-6874-3A00-1BCA2001D747}"/>
          </ac:picMkLst>
        </pc:picChg>
        <pc:picChg chg="del">
          <ac:chgData name="Adam Atkinson" userId="8ef7ba00950f8a52" providerId="LiveId" clId="{06715A35-CF43-426F-83E2-899E3B62426D}" dt="2025-05-06T16:48:30.788" v="1642" actId="478"/>
          <ac:picMkLst>
            <pc:docMk/>
            <pc:sldMk cId="4144718934" sldId="274"/>
            <ac:picMk id="4" creationId="{858BDEE3-506C-D98D-6240-E592453F3CE6}"/>
          </ac:picMkLst>
        </pc:picChg>
        <pc:picChg chg="add del mod">
          <ac:chgData name="Adam Atkinson" userId="8ef7ba00950f8a52" providerId="LiveId" clId="{06715A35-CF43-426F-83E2-899E3B62426D}" dt="2025-05-06T16:48:55.712" v="1650" actId="478"/>
          <ac:picMkLst>
            <pc:docMk/>
            <pc:sldMk cId="4144718934" sldId="274"/>
            <ac:picMk id="6" creationId="{2221FFA6-5F7E-3917-329F-4C12AD67E06B}"/>
          </ac:picMkLst>
        </pc:picChg>
        <pc:picChg chg="add mod">
          <ac:chgData name="Adam Atkinson" userId="8ef7ba00950f8a52" providerId="LiveId" clId="{06715A35-CF43-426F-83E2-899E3B62426D}" dt="2025-05-07T03:28:54.767" v="1680"/>
          <ac:picMkLst>
            <pc:docMk/>
            <pc:sldMk cId="4144718934" sldId="274"/>
            <ac:picMk id="8" creationId="{CA684E7A-4FCA-8A9C-DC7A-8EA81DE2213E}"/>
          </ac:picMkLst>
        </pc:picChg>
      </pc:sldChg>
      <pc:sldChg chg="addSp delSp modSp add mod ord">
        <pc:chgData name="Adam Atkinson" userId="8ef7ba00950f8a52" providerId="LiveId" clId="{06715A35-CF43-426F-83E2-899E3B62426D}" dt="2025-05-07T16:49:30.888" v="2835" actId="1076"/>
        <pc:sldMkLst>
          <pc:docMk/>
          <pc:sldMk cId="2973955668" sldId="275"/>
        </pc:sldMkLst>
        <pc:spChg chg="del mod">
          <ac:chgData name="Adam Atkinson" userId="8ef7ba00950f8a52" providerId="LiveId" clId="{06715A35-CF43-426F-83E2-899E3B62426D}" dt="2025-05-07T16:34:20.014" v="2693" actId="478"/>
          <ac:spMkLst>
            <pc:docMk/>
            <pc:sldMk cId="2973955668" sldId="275"/>
            <ac:spMk id="2" creationId="{880FE542-CAD0-B30B-7CE8-1358E8DF1EA8}"/>
          </ac:spMkLst>
        </pc:spChg>
        <pc:spChg chg="mod">
          <ac:chgData name="Adam Atkinson" userId="8ef7ba00950f8a52" providerId="LiveId" clId="{06715A35-CF43-426F-83E2-899E3B62426D}" dt="2025-05-07T03:46:15.937" v="1723" actId="20577"/>
          <ac:spMkLst>
            <pc:docMk/>
            <pc:sldMk cId="2973955668" sldId="275"/>
            <ac:spMk id="5" creationId="{1E229A9E-9803-C1E9-FDCF-93BF8DF67691}"/>
          </ac:spMkLst>
        </pc:spChg>
        <pc:spChg chg="del mod">
          <ac:chgData name="Adam Atkinson" userId="8ef7ba00950f8a52" providerId="LiveId" clId="{06715A35-CF43-426F-83E2-899E3B62426D}" dt="2025-05-07T16:34:15.968" v="2691" actId="478"/>
          <ac:spMkLst>
            <pc:docMk/>
            <pc:sldMk cId="2973955668" sldId="275"/>
            <ac:spMk id="7" creationId="{C349AA3C-FB0E-D7A3-E678-AE8CDB2D38B4}"/>
          </ac:spMkLst>
        </pc:spChg>
        <pc:spChg chg="add mod">
          <ac:chgData name="Adam Atkinson" userId="8ef7ba00950f8a52" providerId="LiveId" clId="{06715A35-CF43-426F-83E2-899E3B62426D}" dt="2025-05-07T16:49:30.888" v="2835" actId="1076"/>
          <ac:spMkLst>
            <pc:docMk/>
            <pc:sldMk cId="2973955668" sldId="275"/>
            <ac:spMk id="8" creationId="{C85B766A-DECA-999D-ED94-19A975A87B06}"/>
          </ac:spMkLst>
        </pc:spChg>
        <pc:spChg chg="add mod">
          <ac:chgData name="Adam Atkinson" userId="8ef7ba00950f8a52" providerId="LiveId" clId="{06715A35-CF43-426F-83E2-899E3B62426D}" dt="2025-05-07T16:30:31.065" v="2672" actId="113"/>
          <ac:spMkLst>
            <pc:docMk/>
            <pc:sldMk cId="2973955668" sldId="275"/>
            <ac:spMk id="9" creationId="{FDC9DF55-80CC-664B-F691-2950F26EA1D1}"/>
          </ac:spMkLst>
        </pc:spChg>
        <pc:spChg chg="add mod">
          <ac:chgData name="Adam Atkinson" userId="8ef7ba00950f8a52" providerId="LiveId" clId="{06715A35-CF43-426F-83E2-899E3B62426D}" dt="2025-05-07T16:35:35.535" v="2707" actId="404"/>
          <ac:spMkLst>
            <pc:docMk/>
            <pc:sldMk cId="2973955668" sldId="275"/>
            <ac:spMk id="10" creationId="{D92CFE38-161B-6D93-A835-239F4F843D9F}"/>
          </ac:spMkLst>
        </pc:spChg>
        <pc:graphicFrameChg chg="add del">
          <ac:chgData name="Adam Atkinson" userId="8ef7ba00950f8a52" providerId="LiveId" clId="{06715A35-CF43-426F-83E2-899E3B62426D}" dt="2025-05-07T16:48:59.613" v="2809" actId="21"/>
          <ac:graphicFrameMkLst>
            <pc:docMk/>
            <pc:sldMk cId="2973955668" sldId="275"/>
            <ac:graphicFrameMk id="11" creationId="{8249AB14-AD0C-917F-EA40-8CD23590668A}"/>
          </ac:graphicFrameMkLst>
        </pc:graphicFrameChg>
        <pc:picChg chg="del">
          <ac:chgData name="Adam Atkinson" userId="8ef7ba00950f8a52" providerId="LiveId" clId="{06715A35-CF43-426F-83E2-899E3B62426D}" dt="2025-05-06T16:49:11.334" v="1653" actId="478"/>
          <ac:picMkLst>
            <pc:docMk/>
            <pc:sldMk cId="2973955668" sldId="275"/>
            <ac:picMk id="3" creationId="{44146490-F492-552B-459C-5A6396063DF8}"/>
          </ac:picMkLst>
        </pc:picChg>
        <pc:picChg chg="add mod">
          <ac:chgData name="Adam Atkinson" userId="8ef7ba00950f8a52" providerId="LiveId" clId="{06715A35-CF43-426F-83E2-899E3B62426D}" dt="2025-05-07T16:34:30.752" v="2695" actId="1076"/>
          <ac:picMkLst>
            <pc:docMk/>
            <pc:sldMk cId="2973955668" sldId="275"/>
            <ac:picMk id="4" creationId="{B973C5DB-65A7-4F74-7706-281C14CF83D2}"/>
          </ac:picMkLst>
        </pc:picChg>
        <pc:picChg chg="add mod">
          <ac:chgData name="Adam Atkinson" userId="8ef7ba00950f8a52" providerId="LiveId" clId="{06715A35-CF43-426F-83E2-899E3B62426D}" dt="2025-05-07T03:28:56.642" v="1681"/>
          <ac:picMkLst>
            <pc:docMk/>
            <pc:sldMk cId="2973955668" sldId="275"/>
            <ac:picMk id="6" creationId="{9A9EEFB5-DDEB-D6E5-5F40-EE70F2B47250}"/>
          </ac:picMkLst>
        </pc:picChg>
      </pc:sldChg>
      <pc:sldChg chg="addSp delSp modSp add mod ord">
        <pc:chgData name="Adam Atkinson" userId="8ef7ba00950f8a52" providerId="LiveId" clId="{06715A35-CF43-426F-83E2-899E3B62426D}" dt="2025-05-07T19:37:32.201" v="4471"/>
        <pc:sldMkLst>
          <pc:docMk/>
          <pc:sldMk cId="335242925" sldId="276"/>
        </pc:sldMkLst>
        <pc:spChg chg="mod">
          <ac:chgData name="Adam Atkinson" userId="8ef7ba00950f8a52" providerId="LiveId" clId="{06715A35-CF43-426F-83E2-899E3B62426D}" dt="2025-05-07T16:22:00.402" v="2391" actId="20577"/>
          <ac:spMkLst>
            <pc:docMk/>
            <pc:sldMk cId="335242925" sldId="276"/>
            <ac:spMk id="2" creationId="{6B10B1F8-CE91-770D-C83A-21669E8B5B16}"/>
          </ac:spMkLst>
        </pc:spChg>
        <pc:spChg chg="mod">
          <ac:chgData name="Adam Atkinson" userId="8ef7ba00950f8a52" providerId="LiveId" clId="{06715A35-CF43-426F-83E2-899E3B62426D}" dt="2025-05-07T03:47:50.620" v="1734" actId="20577"/>
          <ac:spMkLst>
            <pc:docMk/>
            <pc:sldMk cId="335242925" sldId="276"/>
            <ac:spMk id="5" creationId="{46BC39BA-ED85-E9F0-7A24-7DACB8B9CF88}"/>
          </ac:spMkLst>
        </pc:spChg>
        <pc:spChg chg="del">
          <ac:chgData name="Adam Atkinson" userId="8ef7ba00950f8a52" providerId="LiveId" clId="{06715A35-CF43-426F-83E2-899E3B62426D}" dt="2025-05-06T16:49:59.456" v="1659" actId="478"/>
          <ac:spMkLst>
            <pc:docMk/>
            <pc:sldMk cId="335242925" sldId="276"/>
            <ac:spMk id="7" creationId="{8285C15F-745E-15D1-AEFF-164C67C070A7}"/>
          </ac:spMkLst>
        </pc:spChg>
        <pc:picChg chg="add mod">
          <ac:chgData name="Adam Atkinson" userId="8ef7ba00950f8a52" providerId="LiveId" clId="{06715A35-CF43-426F-83E2-899E3B62426D}" dt="2025-05-06T16:50:32.521" v="1667" actId="1076"/>
          <ac:picMkLst>
            <pc:docMk/>
            <pc:sldMk cId="335242925" sldId="276"/>
            <ac:picMk id="3" creationId="{3D11E104-EAD7-C7E4-47B8-9EA2A6A82C44}"/>
          </ac:picMkLst>
        </pc:picChg>
        <pc:picChg chg="del">
          <ac:chgData name="Adam Atkinson" userId="8ef7ba00950f8a52" providerId="LiveId" clId="{06715A35-CF43-426F-83E2-899E3B62426D}" dt="2025-05-06T16:49:57.002" v="1658" actId="478"/>
          <ac:picMkLst>
            <pc:docMk/>
            <pc:sldMk cId="335242925" sldId="276"/>
            <ac:picMk id="4" creationId="{74877D7D-5A90-38C5-7926-AAD90AE504A6}"/>
          </ac:picMkLst>
        </pc:picChg>
      </pc:sldChg>
      <pc:sldChg chg="modSp add mod ord">
        <pc:chgData name="Adam Atkinson" userId="8ef7ba00950f8a52" providerId="LiveId" clId="{06715A35-CF43-426F-83E2-899E3B62426D}" dt="2025-05-07T16:21:08.839" v="2337" actId="20577"/>
        <pc:sldMkLst>
          <pc:docMk/>
          <pc:sldMk cId="3881332167" sldId="277"/>
        </pc:sldMkLst>
        <pc:spChg chg="mod">
          <ac:chgData name="Adam Atkinson" userId="8ef7ba00950f8a52" providerId="LiveId" clId="{06715A35-CF43-426F-83E2-899E3B62426D}" dt="2025-05-07T16:21:08.839" v="2337" actId="20577"/>
          <ac:spMkLst>
            <pc:docMk/>
            <pc:sldMk cId="3881332167" sldId="277"/>
            <ac:spMk id="2" creationId="{50DF1DE1-1D0F-03DB-F6CA-CCEE2EB507FA}"/>
          </ac:spMkLst>
        </pc:spChg>
        <pc:spChg chg="mod">
          <ac:chgData name="Adam Atkinson" userId="8ef7ba00950f8a52" providerId="LiveId" clId="{06715A35-CF43-426F-83E2-899E3B62426D}" dt="2025-05-07T03:46:54.423" v="1726" actId="20577"/>
          <ac:spMkLst>
            <pc:docMk/>
            <pc:sldMk cId="3881332167" sldId="277"/>
            <ac:spMk id="5" creationId="{E3926BA5-1E5F-DF6C-CBBB-EF2F5AF215E5}"/>
          </ac:spMkLst>
        </pc:spChg>
      </pc:sldChg>
      <pc:sldChg chg="addSp modSp add mod">
        <pc:chgData name="Adam Atkinson" userId="8ef7ba00950f8a52" providerId="LiveId" clId="{06715A35-CF43-426F-83E2-899E3B62426D}" dt="2025-05-07T19:38:00.062" v="4478" actId="1076"/>
        <pc:sldMkLst>
          <pc:docMk/>
          <pc:sldMk cId="3300692456" sldId="278"/>
        </pc:sldMkLst>
        <pc:spChg chg="mod">
          <ac:chgData name="Adam Atkinson" userId="8ef7ba00950f8a52" providerId="LiveId" clId="{06715A35-CF43-426F-83E2-899E3B62426D}" dt="2025-05-07T16:50:41.650" v="2852" actId="20577"/>
          <ac:spMkLst>
            <pc:docMk/>
            <pc:sldMk cId="3300692456" sldId="278"/>
            <ac:spMk id="2" creationId="{FD88DB20-11D1-8C69-5856-2B0611C763D9}"/>
          </ac:spMkLst>
        </pc:spChg>
        <pc:picChg chg="add mod">
          <ac:chgData name="Adam Atkinson" userId="8ef7ba00950f8a52" providerId="LiveId" clId="{06715A35-CF43-426F-83E2-899E3B62426D}" dt="2025-05-07T19:38:00.062" v="4478" actId="1076"/>
          <ac:picMkLst>
            <pc:docMk/>
            <pc:sldMk cId="3300692456" sldId="278"/>
            <ac:picMk id="4" creationId="{813AD189-9F0E-002A-ABDC-4542AD29F568}"/>
          </ac:picMkLst>
        </pc:picChg>
      </pc:sldChg>
      <pc:sldChg chg="add del">
        <pc:chgData name="Adam Atkinson" userId="8ef7ba00950f8a52" providerId="LiveId" clId="{06715A35-CF43-426F-83E2-899E3B62426D}" dt="2025-05-07T19:37:19.475" v="4469" actId="47"/>
        <pc:sldMkLst>
          <pc:docMk/>
          <pc:sldMk cId="3152253852" sldId="279"/>
        </pc:sldMkLst>
      </pc:sldChg>
      <pc:sldChg chg="addSp delSp modSp add mod">
        <pc:chgData name="Adam Atkinson" userId="8ef7ba00950f8a52" providerId="LiveId" clId="{06715A35-CF43-426F-83E2-899E3B62426D}" dt="2025-05-07T16:57:29.495" v="2952"/>
        <pc:sldMkLst>
          <pc:docMk/>
          <pc:sldMk cId="588178165" sldId="280"/>
        </pc:sldMkLst>
        <pc:spChg chg="mod">
          <ac:chgData name="Adam Atkinson" userId="8ef7ba00950f8a52" providerId="LiveId" clId="{06715A35-CF43-426F-83E2-899E3B62426D}" dt="2025-05-07T16:36:22.906" v="2713" actId="20577"/>
          <ac:spMkLst>
            <pc:docMk/>
            <pc:sldMk cId="588178165" sldId="280"/>
            <ac:spMk id="2" creationId="{52E1BDFB-A14B-14EE-5250-D2FA44704A39}"/>
          </ac:spMkLst>
        </pc:spChg>
        <pc:graphicFrameChg chg="add mod modGraphic">
          <ac:chgData name="Adam Atkinson" userId="8ef7ba00950f8a52" providerId="LiveId" clId="{06715A35-CF43-426F-83E2-899E3B62426D}" dt="2025-05-07T16:57:23.081" v="2951" actId="20577"/>
          <ac:graphicFrameMkLst>
            <pc:docMk/>
            <pc:sldMk cId="588178165" sldId="280"/>
            <ac:graphicFrameMk id="11" creationId="{8249AB14-AD0C-917F-EA40-8CD23590668A}"/>
          </ac:graphicFrameMkLst>
        </pc:graphicFrameChg>
        <pc:picChg chg="del">
          <ac:chgData name="Adam Atkinson" userId="8ef7ba00950f8a52" providerId="LiveId" clId="{06715A35-CF43-426F-83E2-899E3B62426D}" dt="2025-05-07T16:36:18.909" v="2711" actId="478"/>
          <ac:picMkLst>
            <pc:docMk/>
            <pc:sldMk cId="588178165" sldId="280"/>
            <ac:picMk id="3" creationId="{4A13A07A-5688-642B-549E-D16582040D75}"/>
          </ac:picMkLst>
        </pc:picChg>
        <pc:picChg chg="add mod">
          <ac:chgData name="Adam Atkinson" userId="8ef7ba00950f8a52" providerId="LiveId" clId="{06715A35-CF43-426F-83E2-899E3B62426D}" dt="2025-05-07T16:57:29.495" v="2952"/>
          <ac:picMkLst>
            <pc:docMk/>
            <pc:sldMk cId="588178165" sldId="280"/>
            <ac:picMk id="4" creationId="{A2442930-4F11-405A-6E2B-CFAE63526CDC}"/>
          </ac:picMkLst>
        </pc:picChg>
      </pc:sldChg>
      <pc:sldChg chg="addSp delSp modSp add mod">
        <pc:chgData name="Adam Atkinson" userId="8ef7ba00950f8a52" providerId="LiveId" clId="{06715A35-CF43-426F-83E2-899E3B62426D}" dt="2025-05-07T18:16:16.121" v="3754" actId="6549"/>
        <pc:sldMkLst>
          <pc:docMk/>
          <pc:sldMk cId="3121541837" sldId="281"/>
        </pc:sldMkLst>
        <pc:spChg chg="mod">
          <ac:chgData name="Adam Atkinson" userId="8ef7ba00950f8a52" providerId="LiveId" clId="{06715A35-CF43-426F-83E2-899E3B62426D}" dt="2025-05-07T18:16:16.121" v="3754" actId="6549"/>
          <ac:spMkLst>
            <pc:docMk/>
            <pc:sldMk cId="3121541837" sldId="281"/>
            <ac:spMk id="2" creationId="{9CC9E6F8-2B5C-0C61-B20A-02AAAB87ABF4}"/>
          </ac:spMkLst>
        </pc:spChg>
        <pc:spChg chg="add mod">
          <ac:chgData name="Adam Atkinson" userId="8ef7ba00950f8a52" providerId="LiveId" clId="{06715A35-CF43-426F-83E2-899E3B62426D}" dt="2025-05-07T18:06:47.958" v="3389" actId="1036"/>
          <ac:spMkLst>
            <pc:docMk/>
            <pc:sldMk cId="3121541837" sldId="281"/>
            <ac:spMk id="3" creationId="{AA4F3206-9D82-0DF9-D5C3-3519E453B981}"/>
          </ac:spMkLst>
        </pc:spChg>
        <pc:spChg chg="add mod">
          <ac:chgData name="Adam Atkinson" userId="8ef7ba00950f8a52" providerId="LiveId" clId="{06715A35-CF43-426F-83E2-899E3B62426D}" dt="2025-05-07T18:06:47.958" v="3389" actId="1036"/>
          <ac:spMkLst>
            <pc:docMk/>
            <pc:sldMk cId="3121541837" sldId="281"/>
            <ac:spMk id="8" creationId="{C3A97B95-437A-C944-2061-D2CB57843E24}"/>
          </ac:spMkLst>
        </pc:spChg>
        <pc:spChg chg="add mod">
          <ac:chgData name="Adam Atkinson" userId="8ef7ba00950f8a52" providerId="LiveId" clId="{06715A35-CF43-426F-83E2-899E3B62426D}" dt="2025-05-07T18:06:47.958" v="3389" actId="1036"/>
          <ac:spMkLst>
            <pc:docMk/>
            <pc:sldMk cId="3121541837" sldId="281"/>
            <ac:spMk id="9" creationId="{A61FB60B-91BA-5F9E-39BF-E4387A158413}"/>
          </ac:spMkLst>
        </pc:spChg>
        <pc:spChg chg="add mod">
          <ac:chgData name="Adam Atkinson" userId="8ef7ba00950f8a52" providerId="LiveId" clId="{06715A35-CF43-426F-83E2-899E3B62426D}" dt="2025-05-07T18:06:47.958" v="3389" actId="1036"/>
          <ac:spMkLst>
            <pc:docMk/>
            <pc:sldMk cId="3121541837" sldId="281"/>
            <ac:spMk id="10" creationId="{A38F091E-15C0-1411-2F92-933CBDF7D38D}"/>
          </ac:spMkLst>
        </pc:spChg>
        <pc:cxnChg chg="add del">
          <ac:chgData name="Adam Atkinson" userId="8ef7ba00950f8a52" providerId="LiveId" clId="{06715A35-CF43-426F-83E2-899E3B62426D}" dt="2025-05-07T17:59:41.388" v="3013" actId="11529"/>
          <ac:cxnSpMkLst>
            <pc:docMk/>
            <pc:sldMk cId="3121541837" sldId="281"/>
            <ac:cxnSpMk id="6" creationId="{BCAB27E2-9EB6-D7E8-AEA8-AE5417A5D945}"/>
          </ac:cxnSpMkLst>
        </pc:cxnChg>
      </pc:sldChg>
      <pc:sldChg chg="add del">
        <pc:chgData name="Adam Atkinson" userId="8ef7ba00950f8a52" providerId="LiveId" clId="{06715A35-CF43-426F-83E2-899E3B62426D}" dt="2025-05-07T16:50:00.529" v="2837" actId="47"/>
        <pc:sldMkLst>
          <pc:docMk/>
          <pc:sldMk cId="4159064330" sldId="281"/>
        </pc:sldMkLst>
      </pc:sldChg>
      <pc:sldChg chg="addSp modSp add mod">
        <pc:chgData name="Adam Atkinson" userId="8ef7ba00950f8a52" providerId="LiveId" clId="{06715A35-CF43-426F-83E2-899E3B62426D}" dt="2025-05-07T18:40:58.425" v="4023" actId="1076"/>
        <pc:sldMkLst>
          <pc:docMk/>
          <pc:sldMk cId="1462094121" sldId="282"/>
        </pc:sldMkLst>
        <pc:spChg chg="mod">
          <ac:chgData name="Adam Atkinson" userId="8ef7ba00950f8a52" providerId="LiveId" clId="{06715A35-CF43-426F-83E2-899E3B62426D}" dt="2025-05-07T18:40:50.409" v="4022" actId="20577"/>
          <ac:spMkLst>
            <pc:docMk/>
            <pc:sldMk cId="1462094121" sldId="282"/>
            <ac:spMk id="2" creationId="{EE651590-01D6-EFC0-9F9A-37A18329A804}"/>
          </ac:spMkLst>
        </pc:spChg>
        <pc:picChg chg="add mod">
          <ac:chgData name="Adam Atkinson" userId="8ef7ba00950f8a52" providerId="LiveId" clId="{06715A35-CF43-426F-83E2-899E3B62426D}" dt="2025-05-07T18:40:58.425" v="4023" actId="1076"/>
          <ac:picMkLst>
            <pc:docMk/>
            <pc:sldMk cId="1462094121" sldId="282"/>
            <ac:picMk id="4" creationId="{D0758ECA-5FAA-07FA-95EB-96F97F6A31D5}"/>
          </ac:picMkLst>
        </pc:picChg>
      </pc:sldChg>
      <pc:sldChg chg="delSp modSp add del mod">
        <pc:chgData name="Adam Atkinson" userId="8ef7ba00950f8a52" providerId="LiveId" clId="{06715A35-CF43-426F-83E2-899E3B62426D}" dt="2025-05-07T18:37:15.276" v="3755" actId="47"/>
        <pc:sldMkLst>
          <pc:docMk/>
          <pc:sldMk cId="3689403260" sldId="282"/>
        </pc:sldMkLst>
        <pc:spChg chg="mod">
          <ac:chgData name="Adam Atkinson" userId="8ef7ba00950f8a52" providerId="LiveId" clId="{06715A35-CF43-426F-83E2-899E3B62426D}" dt="2025-05-07T18:15:26.892" v="3739" actId="20577"/>
          <ac:spMkLst>
            <pc:docMk/>
            <pc:sldMk cId="3689403260" sldId="282"/>
            <ac:spMk id="2" creationId="{848E8748-5852-4C1E-EDC5-E06C806A2C6F}"/>
          </ac:spMkLst>
        </pc:spChg>
        <pc:spChg chg="del">
          <ac:chgData name="Adam Atkinson" userId="8ef7ba00950f8a52" providerId="LiveId" clId="{06715A35-CF43-426F-83E2-899E3B62426D}" dt="2025-05-07T18:07:44.323" v="3391" actId="478"/>
          <ac:spMkLst>
            <pc:docMk/>
            <pc:sldMk cId="3689403260" sldId="282"/>
            <ac:spMk id="3" creationId="{B29A0530-28E2-B32A-E360-4D4FA222E629}"/>
          </ac:spMkLst>
        </pc:spChg>
        <pc:spChg chg="del">
          <ac:chgData name="Adam Atkinson" userId="8ef7ba00950f8a52" providerId="LiveId" clId="{06715A35-CF43-426F-83E2-899E3B62426D}" dt="2025-05-07T18:07:44.323" v="3391" actId="478"/>
          <ac:spMkLst>
            <pc:docMk/>
            <pc:sldMk cId="3689403260" sldId="282"/>
            <ac:spMk id="8" creationId="{7B5D629A-DA64-74D2-85FA-F9F1556C0DC0}"/>
          </ac:spMkLst>
        </pc:spChg>
        <pc:spChg chg="del">
          <ac:chgData name="Adam Atkinson" userId="8ef7ba00950f8a52" providerId="LiveId" clId="{06715A35-CF43-426F-83E2-899E3B62426D}" dt="2025-05-07T18:07:44.323" v="3391" actId="478"/>
          <ac:spMkLst>
            <pc:docMk/>
            <pc:sldMk cId="3689403260" sldId="282"/>
            <ac:spMk id="9" creationId="{C4283841-C430-A3D1-8CC4-939D86DCC61B}"/>
          </ac:spMkLst>
        </pc:spChg>
        <pc:spChg chg="del">
          <ac:chgData name="Adam Atkinson" userId="8ef7ba00950f8a52" providerId="LiveId" clId="{06715A35-CF43-426F-83E2-899E3B62426D}" dt="2025-05-07T18:07:44.323" v="3391" actId="478"/>
          <ac:spMkLst>
            <pc:docMk/>
            <pc:sldMk cId="3689403260" sldId="282"/>
            <ac:spMk id="10" creationId="{3A1184C5-1FAE-F214-1646-24BEE6D861CA}"/>
          </ac:spMkLst>
        </pc:spChg>
      </pc:sldChg>
      <pc:sldChg chg="addSp delSp modSp add mod">
        <pc:chgData name="Adam Atkinson" userId="8ef7ba00950f8a52" providerId="LiveId" clId="{06715A35-CF43-426F-83E2-899E3B62426D}" dt="2025-05-07T19:37:00.390" v="4468" actId="1076"/>
        <pc:sldMkLst>
          <pc:docMk/>
          <pc:sldMk cId="168652137" sldId="283"/>
        </pc:sldMkLst>
        <pc:spChg chg="mod">
          <ac:chgData name="Adam Atkinson" userId="8ef7ba00950f8a52" providerId="LiveId" clId="{06715A35-CF43-426F-83E2-899E3B62426D}" dt="2025-05-07T18:43:07.552" v="4348" actId="6549"/>
          <ac:spMkLst>
            <pc:docMk/>
            <pc:sldMk cId="168652137" sldId="283"/>
            <ac:spMk id="2" creationId="{A7E272EF-51E1-CA9A-4CAB-7095FF2B62A7}"/>
          </ac:spMkLst>
        </pc:spChg>
        <pc:picChg chg="del">
          <ac:chgData name="Adam Atkinson" userId="8ef7ba00950f8a52" providerId="LiveId" clId="{06715A35-CF43-426F-83E2-899E3B62426D}" dt="2025-05-07T18:41:56.698" v="4100" actId="478"/>
          <ac:picMkLst>
            <pc:docMk/>
            <pc:sldMk cId="168652137" sldId="283"/>
            <ac:picMk id="4" creationId="{5A1FC1C0-34BF-F78A-2C93-5CF0973D4C7C}"/>
          </ac:picMkLst>
        </pc:picChg>
        <pc:picChg chg="add mod">
          <ac:chgData name="Adam Atkinson" userId="8ef7ba00950f8a52" providerId="LiveId" clId="{06715A35-CF43-426F-83E2-899E3B62426D}" dt="2025-05-07T19:37:00.390" v="4468" actId="1076"/>
          <ac:picMkLst>
            <pc:docMk/>
            <pc:sldMk cId="168652137" sldId="283"/>
            <ac:picMk id="6" creationId="{8050750C-EA2C-C20D-5E58-DDFADC9CA2D7}"/>
          </ac:picMkLst>
        </pc:picChg>
      </pc:sldChg>
    </pc:docChg>
  </pc:docChgLst>
  <pc:docChgLst>
    <pc:chgData name="Adam Atkinson" userId="8ef7ba00950f8a52" providerId="LiveId" clId="{37F9D3B9-B781-4683-AA57-959F24A7B031}"/>
    <pc:docChg chg="undo custSel addSld modSld">
      <pc:chgData name="Adam Atkinson" userId="8ef7ba00950f8a52" providerId="LiveId" clId="{37F9D3B9-B781-4683-AA57-959F24A7B031}" dt="2025-05-06T14:21:27.328" v="3483" actId="6549"/>
      <pc:docMkLst>
        <pc:docMk/>
      </pc:docMkLst>
      <pc:sldChg chg="modSp mod">
        <pc:chgData name="Adam Atkinson" userId="8ef7ba00950f8a52" providerId="LiveId" clId="{37F9D3B9-B781-4683-AA57-959F24A7B031}" dt="2025-05-06T04:17:21.586" v="26" actId="14100"/>
        <pc:sldMkLst>
          <pc:docMk/>
          <pc:sldMk cId="0" sldId="256"/>
        </pc:sldMkLst>
        <pc:spChg chg="mod">
          <ac:chgData name="Adam Atkinson" userId="8ef7ba00950f8a52" providerId="LiveId" clId="{37F9D3B9-B781-4683-AA57-959F24A7B031}" dt="2025-05-06T04:17:21.586" v="26" actId="14100"/>
          <ac:spMkLst>
            <pc:docMk/>
            <pc:sldMk cId="0" sldId="256"/>
            <ac:spMk id="65" creationId="{00000000-0000-0000-0000-000000000000}"/>
          </ac:spMkLst>
        </pc:spChg>
      </pc:sldChg>
      <pc:sldChg chg="addSp delSp modSp mod">
        <pc:chgData name="Adam Atkinson" userId="8ef7ba00950f8a52" providerId="LiveId" clId="{37F9D3B9-B781-4683-AA57-959F24A7B031}" dt="2025-05-06T13:54:49.394" v="455" actId="14100"/>
        <pc:sldMkLst>
          <pc:docMk/>
          <pc:sldMk cId="0" sldId="257"/>
        </pc:sldMkLst>
        <pc:spChg chg="mod">
          <ac:chgData name="Adam Atkinson" userId="8ef7ba00950f8a52" providerId="LiveId" clId="{37F9D3B9-B781-4683-AA57-959F24A7B031}" dt="2025-05-06T04:17:47.174" v="66" actId="20577"/>
          <ac:spMkLst>
            <pc:docMk/>
            <pc:sldMk cId="0" sldId="257"/>
            <ac:spMk id="73" creationId="{00000000-0000-0000-0000-000000000000}"/>
          </ac:spMkLst>
        </pc:spChg>
        <pc:spChg chg="del mod">
          <ac:chgData name="Adam Atkinson" userId="8ef7ba00950f8a52" providerId="LiveId" clId="{37F9D3B9-B781-4683-AA57-959F24A7B031}" dt="2025-05-06T13:39:08.026" v="368" actId="478"/>
          <ac:spMkLst>
            <pc:docMk/>
            <pc:sldMk cId="0" sldId="257"/>
            <ac:spMk id="75" creationId="{00000000-0000-0000-0000-000000000000}"/>
          </ac:spMkLst>
        </pc:spChg>
        <pc:spChg chg="mod">
          <ac:chgData name="Adam Atkinson" userId="8ef7ba00950f8a52" providerId="LiveId" clId="{37F9D3B9-B781-4683-AA57-959F24A7B031}" dt="2025-05-06T13:39:22.911" v="372" actId="113"/>
          <ac:spMkLst>
            <pc:docMk/>
            <pc:sldMk cId="0" sldId="257"/>
            <ac:spMk id="76" creationId="{00000000-0000-0000-0000-000000000000}"/>
          </ac:spMkLst>
        </pc:spChg>
        <pc:picChg chg="add mod modCrop">
          <ac:chgData name="Adam Atkinson" userId="8ef7ba00950f8a52" providerId="LiveId" clId="{37F9D3B9-B781-4683-AA57-959F24A7B031}" dt="2025-05-06T13:50:19.266" v="382" actId="1076"/>
          <ac:picMkLst>
            <pc:docMk/>
            <pc:sldMk cId="0" sldId="257"/>
            <ac:picMk id="3" creationId="{69F57FFA-3136-F54B-A137-04EA989EC0EB}"/>
          </ac:picMkLst>
        </pc:picChg>
        <pc:picChg chg="mod">
          <ac:chgData name="Adam Atkinson" userId="8ef7ba00950f8a52" providerId="LiveId" clId="{37F9D3B9-B781-4683-AA57-959F24A7B031}" dt="2025-05-06T13:54:49.394" v="455" actId="14100"/>
          <ac:picMkLst>
            <pc:docMk/>
            <pc:sldMk cId="0" sldId="257"/>
            <ac:picMk id="74" creationId="{00000000-0000-0000-0000-000000000000}"/>
          </ac:picMkLst>
        </pc:picChg>
      </pc:sldChg>
      <pc:sldChg chg="addSp delSp modSp mod">
        <pc:chgData name="Adam Atkinson" userId="8ef7ba00950f8a52" providerId="LiveId" clId="{37F9D3B9-B781-4683-AA57-959F24A7B031}" dt="2025-05-06T14:06:06.041" v="1246" actId="20577"/>
        <pc:sldMkLst>
          <pc:docMk/>
          <pc:sldMk cId="0" sldId="258"/>
        </pc:sldMkLst>
        <pc:spChg chg="add mod">
          <ac:chgData name="Adam Atkinson" userId="8ef7ba00950f8a52" providerId="LiveId" clId="{37F9D3B9-B781-4683-AA57-959F24A7B031}" dt="2025-05-06T04:17:54.723" v="68"/>
          <ac:spMkLst>
            <pc:docMk/>
            <pc:sldMk cId="0" sldId="258"/>
            <ac:spMk id="2" creationId="{776B7C58-9D7B-6062-DE1F-A2B317BC99C1}"/>
          </ac:spMkLst>
        </pc:spChg>
        <pc:spChg chg="add del mod">
          <ac:chgData name="Adam Atkinson" userId="8ef7ba00950f8a52" providerId="LiveId" clId="{37F9D3B9-B781-4683-AA57-959F24A7B031}" dt="2025-05-06T13:51:14.474" v="384" actId="478"/>
          <ac:spMkLst>
            <pc:docMk/>
            <pc:sldMk cId="0" sldId="258"/>
            <ac:spMk id="2" creationId="{8F33BA92-4001-5BF8-B7EB-919A85702385}"/>
          </ac:spMkLst>
        </pc:spChg>
        <pc:spChg chg="add mod">
          <ac:chgData name="Adam Atkinson" userId="8ef7ba00950f8a52" providerId="LiveId" clId="{37F9D3B9-B781-4683-AA57-959F24A7B031}" dt="2025-05-06T14:06:06.041" v="1246" actId="20577"/>
          <ac:spMkLst>
            <pc:docMk/>
            <pc:sldMk cId="0" sldId="258"/>
            <ac:spMk id="3" creationId="{F468F9CD-DD7E-20D1-FD01-2CD2B4451EB1}"/>
          </ac:spMkLst>
        </pc:spChg>
        <pc:spChg chg="add del mod">
          <ac:chgData name="Adam Atkinson" userId="8ef7ba00950f8a52" providerId="LiveId" clId="{37F9D3B9-B781-4683-AA57-959F24A7B031}" dt="2025-05-06T04:17:59.507" v="70" actId="478"/>
          <ac:spMkLst>
            <pc:docMk/>
            <pc:sldMk cId="0" sldId="258"/>
            <ac:spMk id="4" creationId="{18762DB7-F5AA-5C45-AFAB-EA1CA9EDFD89}"/>
          </ac:spMkLst>
        </pc:spChg>
        <pc:spChg chg="add mod">
          <ac:chgData name="Adam Atkinson" userId="8ef7ba00950f8a52" providerId="LiveId" clId="{37F9D3B9-B781-4683-AA57-959F24A7B031}" dt="2025-05-06T04:18:03.891" v="71"/>
          <ac:spMkLst>
            <pc:docMk/>
            <pc:sldMk cId="0" sldId="258"/>
            <ac:spMk id="5" creationId="{4454DD65-C69E-E557-A44C-2F181818FB79}"/>
          </ac:spMkLst>
        </pc:spChg>
        <pc:spChg chg="del">
          <ac:chgData name="Adam Atkinson" userId="8ef7ba00950f8a52" providerId="LiveId" clId="{37F9D3B9-B781-4683-AA57-959F24A7B031}" dt="2025-05-06T04:17:56.502" v="69" actId="478"/>
          <ac:spMkLst>
            <pc:docMk/>
            <pc:sldMk cId="0" sldId="258"/>
            <ac:spMk id="81" creationId="{00000000-0000-0000-0000-000000000000}"/>
          </ac:spMkLst>
        </pc:spChg>
        <pc:spChg chg="del">
          <ac:chgData name="Adam Atkinson" userId="8ef7ba00950f8a52" providerId="LiveId" clId="{37F9D3B9-B781-4683-AA57-959F24A7B031}" dt="2025-05-06T13:51:16.651" v="385" actId="478"/>
          <ac:spMkLst>
            <pc:docMk/>
            <pc:sldMk cId="0" sldId="258"/>
            <ac:spMk id="84" creationId="{00000000-0000-0000-0000-000000000000}"/>
          </ac:spMkLst>
        </pc:spChg>
        <pc:picChg chg="mod">
          <ac:chgData name="Adam Atkinson" userId="8ef7ba00950f8a52" providerId="LiveId" clId="{37F9D3B9-B781-4683-AA57-959F24A7B031}" dt="2025-05-06T13:54:44.723" v="454" actId="14100"/>
          <ac:picMkLst>
            <pc:docMk/>
            <pc:sldMk cId="0" sldId="258"/>
            <ac:picMk id="82" creationId="{00000000-0000-0000-0000-000000000000}"/>
          </ac:picMkLst>
        </pc:picChg>
      </pc:sldChg>
      <pc:sldChg chg="addSp delSp modSp mod">
        <pc:chgData name="Adam Atkinson" userId="8ef7ba00950f8a52" providerId="LiveId" clId="{37F9D3B9-B781-4683-AA57-959F24A7B031}" dt="2025-05-06T14:10:20.369" v="1481" actId="113"/>
        <pc:sldMkLst>
          <pc:docMk/>
          <pc:sldMk cId="2184871503" sldId="259"/>
        </pc:sldMkLst>
        <pc:spChg chg="add mod">
          <ac:chgData name="Adam Atkinson" userId="8ef7ba00950f8a52" providerId="LiveId" clId="{37F9D3B9-B781-4683-AA57-959F24A7B031}" dt="2025-05-06T13:53:58.647" v="449" actId="20577"/>
          <ac:spMkLst>
            <pc:docMk/>
            <pc:sldMk cId="2184871503" sldId="259"/>
            <ac:spMk id="2" creationId="{4880457E-C0FF-FD6F-7678-BBD64B07E6FC}"/>
          </ac:spMkLst>
        </pc:spChg>
        <pc:spChg chg="add del mod">
          <ac:chgData name="Adam Atkinson" userId="8ef7ba00950f8a52" providerId="LiveId" clId="{37F9D3B9-B781-4683-AA57-959F24A7B031}" dt="2025-05-06T04:18:10.695" v="73" actId="478"/>
          <ac:spMkLst>
            <pc:docMk/>
            <pc:sldMk cId="2184871503" sldId="259"/>
            <ac:spMk id="3" creationId="{5B0C283A-4E35-F9AD-555E-438CE069BD0E}"/>
          </ac:spMkLst>
        </pc:spChg>
        <pc:spChg chg="add mod">
          <ac:chgData name="Adam Atkinson" userId="8ef7ba00950f8a52" providerId="LiveId" clId="{37F9D3B9-B781-4683-AA57-959F24A7B031}" dt="2025-05-06T04:18:11.615" v="74"/>
          <ac:spMkLst>
            <pc:docMk/>
            <pc:sldMk cId="2184871503" sldId="259"/>
            <ac:spMk id="4" creationId="{FB9542FF-AB82-E279-0752-76281EAC62B1}"/>
          </ac:spMkLst>
        </pc:spChg>
        <pc:spChg chg="del">
          <ac:chgData name="Adam Atkinson" userId="8ef7ba00950f8a52" providerId="LiveId" clId="{37F9D3B9-B781-4683-AA57-959F24A7B031}" dt="2025-05-06T04:18:07.219" v="72" actId="478"/>
          <ac:spMkLst>
            <pc:docMk/>
            <pc:sldMk cId="2184871503" sldId="259"/>
            <ac:spMk id="81" creationId="{00000000-0000-0000-0000-000000000000}"/>
          </ac:spMkLst>
        </pc:spChg>
        <pc:spChg chg="del">
          <ac:chgData name="Adam Atkinson" userId="8ef7ba00950f8a52" providerId="LiveId" clId="{37F9D3B9-B781-4683-AA57-959F24A7B031}" dt="2025-05-06T13:51:51.034" v="403" actId="478"/>
          <ac:spMkLst>
            <pc:docMk/>
            <pc:sldMk cId="2184871503" sldId="259"/>
            <ac:spMk id="84" creationId="{00000000-0000-0000-0000-000000000000}"/>
          </ac:spMkLst>
        </pc:spChg>
        <pc:graphicFrameChg chg="add mod modGraphic">
          <ac:chgData name="Adam Atkinson" userId="8ef7ba00950f8a52" providerId="LiveId" clId="{37F9D3B9-B781-4683-AA57-959F24A7B031}" dt="2025-05-06T14:10:20.369" v="1481" actId="113"/>
          <ac:graphicFrameMkLst>
            <pc:docMk/>
            <pc:sldMk cId="2184871503" sldId="259"/>
            <ac:graphicFrameMk id="3" creationId="{35F866B3-6F61-DCFA-26DA-20AD8CF72973}"/>
          </ac:graphicFrameMkLst>
        </pc:graphicFrameChg>
        <pc:picChg chg="add del mod">
          <ac:chgData name="Adam Atkinson" userId="8ef7ba00950f8a52" providerId="LiveId" clId="{37F9D3B9-B781-4683-AA57-959F24A7B031}" dt="2025-05-06T13:54:40.827" v="453" actId="14100"/>
          <ac:picMkLst>
            <pc:docMk/>
            <pc:sldMk cId="2184871503" sldId="259"/>
            <ac:picMk id="82" creationId="{00000000-0000-0000-0000-000000000000}"/>
          </ac:picMkLst>
        </pc:picChg>
      </pc:sldChg>
      <pc:sldChg chg="modSp add mod">
        <pc:chgData name="Adam Atkinson" userId="8ef7ba00950f8a52" providerId="LiveId" clId="{37F9D3B9-B781-4683-AA57-959F24A7B031}" dt="2025-05-06T14:13:41.784" v="1880" actId="20577"/>
        <pc:sldMkLst>
          <pc:docMk/>
          <pc:sldMk cId="1135122890" sldId="260"/>
        </pc:sldMkLst>
        <pc:spChg chg="mod">
          <ac:chgData name="Adam Atkinson" userId="8ef7ba00950f8a52" providerId="LiveId" clId="{37F9D3B9-B781-4683-AA57-959F24A7B031}" dt="2025-05-06T14:13:41.784" v="1880" actId="20577"/>
          <ac:spMkLst>
            <pc:docMk/>
            <pc:sldMk cId="1135122890" sldId="260"/>
            <ac:spMk id="2" creationId="{CEFED7EC-6AEB-3454-734D-6A8FF3743C1C}"/>
          </ac:spMkLst>
        </pc:spChg>
        <pc:picChg chg="mod">
          <ac:chgData name="Adam Atkinson" userId="8ef7ba00950f8a52" providerId="LiveId" clId="{37F9D3B9-B781-4683-AA57-959F24A7B031}" dt="2025-05-06T13:55:00.707" v="456" actId="14100"/>
          <ac:picMkLst>
            <pc:docMk/>
            <pc:sldMk cId="1135122890" sldId="260"/>
            <ac:picMk id="82" creationId="{743EE048-5D0D-16B0-8017-0E3CF44D5D03}"/>
          </ac:picMkLst>
        </pc:picChg>
      </pc:sldChg>
      <pc:sldChg chg="modSp add mod">
        <pc:chgData name="Adam Atkinson" userId="8ef7ba00950f8a52" providerId="LiveId" clId="{37F9D3B9-B781-4683-AA57-959F24A7B031}" dt="2025-05-06T14:15:02.734" v="2172" actId="6549"/>
        <pc:sldMkLst>
          <pc:docMk/>
          <pc:sldMk cId="3315515941" sldId="261"/>
        </pc:sldMkLst>
        <pc:spChg chg="mod">
          <ac:chgData name="Adam Atkinson" userId="8ef7ba00950f8a52" providerId="LiveId" clId="{37F9D3B9-B781-4683-AA57-959F24A7B031}" dt="2025-05-06T14:15:02.734" v="2172" actId="6549"/>
          <ac:spMkLst>
            <pc:docMk/>
            <pc:sldMk cId="3315515941" sldId="261"/>
            <ac:spMk id="2" creationId="{9FDE3E28-CEAD-028D-7CCD-86C901DC85E7}"/>
          </ac:spMkLst>
        </pc:spChg>
      </pc:sldChg>
      <pc:sldChg chg="modSp add mod">
        <pc:chgData name="Adam Atkinson" userId="8ef7ba00950f8a52" providerId="LiveId" clId="{37F9D3B9-B781-4683-AA57-959F24A7B031}" dt="2025-05-06T14:16:00.302" v="2396" actId="6549"/>
        <pc:sldMkLst>
          <pc:docMk/>
          <pc:sldMk cId="3574388006" sldId="262"/>
        </pc:sldMkLst>
        <pc:spChg chg="mod">
          <ac:chgData name="Adam Atkinson" userId="8ef7ba00950f8a52" providerId="LiveId" clId="{37F9D3B9-B781-4683-AA57-959F24A7B031}" dt="2025-05-06T14:16:00.302" v="2396" actId="6549"/>
          <ac:spMkLst>
            <pc:docMk/>
            <pc:sldMk cId="3574388006" sldId="262"/>
            <ac:spMk id="2" creationId="{1317D270-5842-C90E-9ECA-8CF1A6E2B742}"/>
          </ac:spMkLst>
        </pc:spChg>
      </pc:sldChg>
      <pc:sldChg chg="modSp add mod">
        <pc:chgData name="Adam Atkinson" userId="8ef7ba00950f8a52" providerId="LiveId" clId="{37F9D3B9-B781-4683-AA57-959F24A7B031}" dt="2025-05-06T14:17:08.317" v="2659" actId="20577"/>
        <pc:sldMkLst>
          <pc:docMk/>
          <pc:sldMk cId="715216479" sldId="263"/>
        </pc:sldMkLst>
        <pc:spChg chg="mod">
          <ac:chgData name="Adam Atkinson" userId="8ef7ba00950f8a52" providerId="LiveId" clId="{37F9D3B9-B781-4683-AA57-959F24A7B031}" dt="2025-05-06T14:17:08.317" v="2659" actId="20577"/>
          <ac:spMkLst>
            <pc:docMk/>
            <pc:sldMk cId="715216479" sldId="263"/>
            <ac:spMk id="2" creationId="{CDBA0EAD-DD52-2696-3076-CC16B006C4C8}"/>
          </ac:spMkLst>
        </pc:spChg>
      </pc:sldChg>
      <pc:sldChg chg="modSp add mod">
        <pc:chgData name="Adam Atkinson" userId="8ef7ba00950f8a52" providerId="LiveId" clId="{37F9D3B9-B781-4683-AA57-959F24A7B031}" dt="2025-05-06T14:18:03.873" v="2867" actId="6549"/>
        <pc:sldMkLst>
          <pc:docMk/>
          <pc:sldMk cId="4147304100" sldId="264"/>
        </pc:sldMkLst>
        <pc:spChg chg="mod">
          <ac:chgData name="Adam Atkinson" userId="8ef7ba00950f8a52" providerId="LiveId" clId="{37F9D3B9-B781-4683-AA57-959F24A7B031}" dt="2025-05-06T14:18:03.873" v="2867" actId="6549"/>
          <ac:spMkLst>
            <pc:docMk/>
            <pc:sldMk cId="4147304100" sldId="264"/>
            <ac:spMk id="2" creationId="{2FB714D6-CD9A-32B2-9DD9-EDB25BEB4ED6}"/>
          </ac:spMkLst>
        </pc:spChg>
      </pc:sldChg>
      <pc:sldChg chg="modSp add mod">
        <pc:chgData name="Adam Atkinson" userId="8ef7ba00950f8a52" providerId="LiveId" clId="{37F9D3B9-B781-4683-AA57-959F24A7B031}" dt="2025-05-06T14:19:58.512" v="3218" actId="20577"/>
        <pc:sldMkLst>
          <pc:docMk/>
          <pc:sldMk cId="2712225112" sldId="265"/>
        </pc:sldMkLst>
        <pc:spChg chg="mod">
          <ac:chgData name="Adam Atkinson" userId="8ef7ba00950f8a52" providerId="LiveId" clId="{37F9D3B9-B781-4683-AA57-959F24A7B031}" dt="2025-05-06T14:19:58.512" v="3218" actId="20577"/>
          <ac:spMkLst>
            <pc:docMk/>
            <pc:sldMk cId="2712225112" sldId="265"/>
            <ac:spMk id="2" creationId="{330280CF-C302-F0AA-EB70-0BB3E034073A}"/>
          </ac:spMkLst>
        </pc:spChg>
      </pc:sldChg>
      <pc:sldChg chg="modSp add mod">
        <pc:chgData name="Adam Atkinson" userId="8ef7ba00950f8a52" providerId="LiveId" clId="{37F9D3B9-B781-4683-AA57-959F24A7B031}" dt="2025-05-06T14:21:27.328" v="3483" actId="6549"/>
        <pc:sldMkLst>
          <pc:docMk/>
          <pc:sldMk cId="3087631992" sldId="266"/>
        </pc:sldMkLst>
        <pc:spChg chg="mod">
          <ac:chgData name="Adam Atkinson" userId="8ef7ba00950f8a52" providerId="LiveId" clId="{37F9D3B9-B781-4683-AA57-959F24A7B031}" dt="2025-05-06T14:21:27.328" v="3483" actId="6549"/>
          <ac:spMkLst>
            <pc:docMk/>
            <pc:sldMk cId="3087631992" sldId="266"/>
            <ac:spMk id="2" creationId="{1726B946-F2EB-31BB-278B-F43A01E81EC0}"/>
          </ac:spMkLst>
        </pc:spChg>
      </pc:sldChg>
    </pc:docChg>
  </pc:docChgLst>
  <pc:docChgLst>
    <pc:chgData name="Adam Atkinson" userId="8ef7ba00950f8a52" providerId="LiveId" clId="{8C68D11D-7E0A-4365-8B03-23DEE20E6C30}"/>
    <pc:docChg chg="custSel modSld">
      <pc:chgData name="Adam Atkinson" userId="8ef7ba00950f8a52" providerId="LiveId" clId="{8C68D11D-7E0A-4365-8B03-23DEE20E6C30}" dt="2025-05-06T14:24:34.218" v="34"/>
      <pc:docMkLst>
        <pc:docMk/>
      </pc:docMkLst>
      <pc:sldChg chg="addSp delSp modSp mod">
        <pc:chgData name="Adam Atkinson" userId="8ef7ba00950f8a52" providerId="LiveId" clId="{8C68D11D-7E0A-4365-8B03-23DEE20E6C30}" dt="2025-05-06T14:23:20.616" v="2"/>
        <pc:sldMkLst>
          <pc:docMk/>
          <pc:sldMk cId="0" sldId="256"/>
        </pc:sldMkLst>
        <pc:spChg chg="add del mod">
          <ac:chgData name="Adam Atkinson" userId="8ef7ba00950f8a52" providerId="LiveId" clId="{8C68D11D-7E0A-4365-8B03-23DEE20E6C30}" dt="2025-05-06T14:23:20.115" v="1" actId="478"/>
          <ac:spMkLst>
            <pc:docMk/>
            <pc:sldMk cId="0" sldId="256"/>
            <ac:spMk id="3" creationId="{E19D7FC1-DC88-0CEA-96B9-7BC920825510}"/>
          </ac:spMkLst>
        </pc:spChg>
        <pc:spChg chg="add mod">
          <ac:chgData name="Adam Atkinson" userId="8ef7ba00950f8a52" providerId="LiveId" clId="{8C68D11D-7E0A-4365-8B03-23DEE20E6C30}" dt="2025-05-06T14:23:20.616" v="2"/>
          <ac:spMkLst>
            <pc:docMk/>
            <pc:sldMk cId="0" sldId="256"/>
            <ac:spMk id="4" creationId="{64284CAB-725D-6BAF-AB2D-CBC47332F4DC}"/>
          </ac:spMkLst>
        </pc:spChg>
        <pc:spChg chg="del">
          <ac:chgData name="Adam Atkinson" userId="8ef7ba00950f8a52" providerId="LiveId" clId="{8C68D11D-7E0A-4365-8B03-23DEE20E6C30}" dt="2025-05-06T14:23:17.295" v="0" actId="478"/>
          <ac:spMkLst>
            <pc:docMk/>
            <pc:sldMk cId="0" sldId="256"/>
            <ac:spMk id="65" creationId="{00000000-0000-0000-0000-000000000000}"/>
          </ac:spMkLst>
        </pc:spChg>
      </pc:sldChg>
      <pc:sldChg chg="addSp delSp modSp mod">
        <pc:chgData name="Adam Atkinson" userId="8ef7ba00950f8a52" providerId="LiveId" clId="{8C68D11D-7E0A-4365-8B03-23DEE20E6C30}" dt="2025-05-06T14:23:40.724" v="7"/>
        <pc:sldMkLst>
          <pc:docMk/>
          <pc:sldMk cId="0" sldId="257"/>
        </pc:sldMkLst>
        <pc:spChg chg="add del mod">
          <ac:chgData name="Adam Atkinson" userId="8ef7ba00950f8a52" providerId="LiveId" clId="{8C68D11D-7E0A-4365-8B03-23DEE20E6C30}" dt="2025-05-06T14:23:37.132" v="6" actId="478"/>
          <ac:spMkLst>
            <pc:docMk/>
            <pc:sldMk cId="0" sldId="257"/>
            <ac:spMk id="4" creationId="{35860D6D-A8B8-64A5-E602-DCC20E59504D}"/>
          </ac:spMkLst>
        </pc:spChg>
        <pc:spChg chg="add mod">
          <ac:chgData name="Adam Atkinson" userId="8ef7ba00950f8a52" providerId="LiveId" clId="{8C68D11D-7E0A-4365-8B03-23DEE20E6C30}" dt="2025-05-06T14:23:35.466" v="5"/>
          <ac:spMkLst>
            <pc:docMk/>
            <pc:sldMk cId="0" sldId="257"/>
            <ac:spMk id="5" creationId="{A571B59C-1ACE-7533-23C0-335CE8FD0EC2}"/>
          </ac:spMkLst>
        </pc:spChg>
        <pc:spChg chg="add mod">
          <ac:chgData name="Adam Atkinson" userId="8ef7ba00950f8a52" providerId="LiveId" clId="{8C68D11D-7E0A-4365-8B03-23DEE20E6C30}" dt="2025-05-06T14:23:40.724" v="7"/>
          <ac:spMkLst>
            <pc:docMk/>
            <pc:sldMk cId="0" sldId="257"/>
            <ac:spMk id="6" creationId="{678A2930-17AF-D82F-30A0-98498782BA73}"/>
          </ac:spMkLst>
        </pc:spChg>
        <pc:spChg chg="del">
          <ac:chgData name="Adam Atkinson" userId="8ef7ba00950f8a52" providerId="LiveId" clId="{8C68D11D-7E0A-4365-8B03-23DEE20E6C30}" dt="2025-05-06T14:23:33.079" v="3" actId="478"/>
          <ac:spMkLst>
            <pc:docMk/>
            <pc:sldMk cId="0" sldId="257"/>
            <ac:spMk id="73" creationId="{00000000-0000-0000-0000-000000000000}"/>
          </ac:spMkLst>
        </pc:spChg>
      </pc:sldChg>
      <pc:sldChg chg="addSp delSp modSp mod">
        <pc:chgData name="Adam Atkinson" userId="8ef7ba00950f8a52" providerId="LiveId" clId="{8C68D11D-7E0A-4365-8B03-23DEE20E6C30}" dt="2025-05-06T14:23:48.690" v="10"/>
        <pc:sldMkLst>
          <pc:docMk/>
          <pc:sldMk cId="0" sldId="258"/>
        </pc:sldMkLst>
        <pc:spChg chg="add del mod">
          <ac:chgData name="Adam Atkinson" userId="8ef7ba00950f8a52" providerId="LiveId" clId="{8C68D11D-7E0A-4365-8B03-23DEE20E6C30}" dt="2025-05-06T14:23:47.819" v="9" actId="478"/>
          <ac:spMkLst>
            <pc:docMk/>
            <pc:sldMk cId="0" sldId="258"/>
            <ac:spMk id="4" creationId="{EAB67235-0C92-A5B6-0109-9C21CCBE16A1}"/>
          </ac:spMkLst>
        </pc:spChg>
        <pc:spChg chg="del">
          <ac:chgData name="Adam Atkinson" userId="8ef7ba00950f8a52" providerId="LiveId" clId="{8C68D11D-7E0A-4365-8B03-23DEE20E6C30}" dt="2025-05-06T14:23:46.016" v="8" actId="478"/>
          <ac:spMkLst>
            <pc:docMk/>
            <pc:sldMk cId="0" sldId="258"/>
            <ac:spMk id="5" creationId="{4454DD65-C69E-E557-A44C-2F181818FB79}"/>
          </ac:spMkLst>
        </pc:spChg>
        <pc:spChg chg="add mod">
          <ac:chgData name="Adam Atkinson" userId="8ef7ba00950f8a52" providerId="LiveId" clId="{8C68D11D-7E0A-4365-8B03-23DEE20E6C30}" dt="2025-05-06T14:23:48.690" v="10"/>
          <ac:spMkLst>
            <pc:docMk/>
            <pc:sldMk cId="0" sldId="258"/>
            <ac:spMk id="6" creationId="{F47699B7-E1C0-C219-C2CC-CFEF89D978A7}"/>
          </ac:spMkLst>
        </pc:spChg>
      </pc:sldChg>
      <pc:sldChg chg="addSp delSp modSp mod">
        <pc:chgData name="Adam Atkinson" userId="8ef7ba00950f8a52" providerId="LiveId" clId="{8C68D11D-7E0A-4365-8B03-23DEE20E6C30}" dt="2025-05-06T14:23:55.415" v="13"/>
        <pc:sldMkLst>
          <pc:docMk/>
          <pc:sldMk cId="2184871503" sldId="259"/>
        </pc:sldMkLst>
        <pc:spChg chg="del">
          <ac:chgData name="Adam Atkinson" userId="8ef7ba00950f8a52" providerId="LiveId" clId="{8C68D11D-7E0A-4365-8B03-23DEE20E6C30}" dt="2025-05-06T14:23:51.689" v="11" actId="478"/>
          <ac:spMkLst>
            <pc:docMk/>
            <pc:sldMk cId="2184871503" sldId="259"/>
            <ac:spMk id="4" creationId="{FB9542FF-AB82-E279-0752-76281EAC62B1}"/>
          </ac:spMkLst>
        </pc:spChg>
        <pc:spChg chg="add del mod">
          <ac:chgData name="Adam Atkinson" userId="8ef7ba00950f8a52" providerId="LiveId" clId="{8C68D11D-7E0A-4365-8B03-23DEE20E6C30}" dt="2025-05-06T14:23:54.579" v="12" actId="478"/>
          <ac:spMkLst>
            <pc:docMk/>
            <pc:sldMk cId="2184871503" sldId="259"/>
            <ac:spMk id="6" creationId="{948C19CF-BF1B-D95E-77F4-7E70922FFC9B}"/>
          </ac:spMkLst>
        </pc:spChg>
        <pc:spChg chg="add mod">
          <ac:chgData name="Adam Atkinson" userId="8ef7ba00950f8a52" providerId="LiveId" clId="{8C68D11D-7E0A-4365-8B03-23DEE20E6C30}" dt="2025-05-06T14:23:55.415" v="13"/>
          <ac:spMkLst>
            <pc:docMk/>
            <pc:sldMk cId="2184871503" sldId="259"/>
            <ac:spMk id="7" creationId="{ADDF7ADC-F475-712F-3A52-44224BD559AE}"/>
          </ac:spMkLst>
        </pc:spChg>
      </pc:sldChg>
      <pc:sldChg chg="addSp delSp modSp mod">
        <pc:chgData name="Adam Atkinson" userId="8ef7ba00950f8a52" providerId="LiveId" clId="{8C68D11D-7E0A-4365-8B03-23DEE20E6C30}" dt="2025-05-06T14:24:01.571" v="16"/>
        <pc:sldMkLst>
          <pc:docMk/>
          <pc:sldMk cId="1135122890" sldId="260"/>
        </pc:sldMkLst>
        <pc:spChg chg="del">
          <ac:chgData name="Adam Atkinson" userId="8ef7ba00950f8a52" providerId="LiveId" clId="{8C68D11D-7E0A-4365-8B03-23DEE20E6C30}" dt="2025-05-06T14:23:58.998" v="14" actId="478"/>
          <ac:spMkLst>
            <pc:docMk/>
            <pc:sldMk cId="1135122890" sldId="260"/>
            <ac:spMk id="4" creationId="{4BAC9915-DF84-7716-717E-4D043A603FF9}"/>
          </ac:spMkLst>
        </pc:spChg>
        <pc:spChg chg="add del mod">
          <ac:chgData name="Adam Atkinson" userId="8ef7ba00950f8a52" providerId="LiveId" clId="{8C68D11D-7E0A-4365-8B03-23DEE20E6C30}" dt="2025-05-06T14:24:00.469" v="15" actId="478"/>
          <ac:spMkLst>
            <pc:docMk/>
            <pc:sldMk cId="1135122890" sldId="260"/>
            <ac:spMk id="5" creationId="{A1E3033B-ADBA-0316-18EE-AA525B449A1C}"/>
          </ac:spMkLst>
        </pc:spChg>
        <pc:spChg chg="add mod">
          <ac:chgData name="Adam Atkinson" userId="8ef7ba00950f8a52" providerId="LiveId" clId="{8C68D11D-7E0A-4365-8B03-23DEE20E6C30}" dt="2025-05-06T14:24:01.571" v="16"/>
          <ac:spMkLst>
            <pc:docMk/>
            <pc:sldMk cId="1135122890" sldId="260"/>
            <ac:spMk id="6" creationId="{AAD01220-44D8-93FB-DC33-FB3EE94C15F1}"/>
          </ac:spMkLst>
        </pc:spChg>
      </pc:sldChg>
      <pc:sldChg chg="addSp delSp modSp mod">
        <pc:chgData name="Adam Atkinson" userId="8ef7ba00950f8a52" providerId="LiveId" clId="{8C68D11D-7E0A-4365-8B03-23DEE20E6C30}" dt="2025-05-06T14:24:04.220" v="17" actId="478"/>
        <pc:sldMkLst>
          <pc:docMk/>
          <pc:sldMk cId="3315515941" sldId="261"/>
        </pc:sldMkLst>
        <pc:spChg chg="del">
          <ac:chgData name="Adam Atkinson" userId="8ef7ba00950f8a52" providerId="LiveId" clId="{8C68D11D-7E0A-4365-8B03-23DEE20E6C30}" dt="2025-05-06T14:24:04.220" v="17" actId="478"/>
          <ac:spMkLst>
            <pc:docMk/>
            <pc:sldMk cId="3315515941" sldId="261"/>
            <ac:spMk id="4" creationId="{E9D3EDF0-85A4-A6A1-14EA-229C2537CF65}"/>
          </ac:spMkLst>
        </pc:spChg>
        <pc:spChg chg="add mod">
          <ac:chgData name="Adam Atkinson" userId="8ef7ba00950f8a52" providerId="LiveId" clId="{8C68D11D-7E0A-4365-8B03-23DEE20E6C30}" dt="2025-05-06T14:24:04.220" v="17" actId="478"/>
          <ac:spMkLst>
            <pc:docMk/>
            <pc:sldMk cId="3315515941" sldId="261"/>
            <ac:spMk id="5" creationId="{E6E27F9D-D3B4-35DC-6ACD-EA701F508A0F}"/>
          </ac:spMkLst>
        </pc:spChg>
      </pc:sldChg>
      <pc:sldChg chg="addSp delSp modSp mod">
        <pc:chgData name="Adam Atkinson" userId="8ef7ba00950f8a52" providerId="LiveId" clId="{8C68D11D-7E0A-4365-8B03-23DEE20E6C30}" dt="2025-05-06T14:24:10.171" v="20"/>
        <pc:sldMkLst>
          <pc:docMk/>
          <pc:sldMk cId="3574388006" sldId="262"/>
        </pc:sldMkLst>
        <pc:spChg chg="del">
          <ac:chgData name="Adam Atkinson" userId="8ef7ba00950f8a52" providerId="LiveId" clId="{8C68D11D-7E0A-4365-8B03-23DEE20E6C30}" dt="2025-05-06T14:24:07.815" v="18" actId="478"/>
          <ac:spMkLst>
            <pc:docMk/>
            <pc:sldMk cId="3574388006" sldId="262"/>
            <ac:spMk id="4" creationId="{CD4F6A0A-437E-127F-123D-967D06BAAB68}"/>
          </ac:spMkLst>
        </pc:spChg>
        <pc:spChg chg="add del mod">
          <ac:chgData name="Adam Atkinson" userId="8ef7ba00950f8a52" providerId="LiveId" clId="{8C68D11D-7E0A-4365-8B03-23DEE20E6C30}" dt="2025-05-06T14:24:09.156" v="19" actId="478"/>
          <ac:spMkLst>
            <pc:docMk/>
            <pc:sldMk cId="3574388006" sldId="262"/>
            <ac:spMk id="5" creationId="{E7DA4398-AAD5-999E-F9D0-D2A7AEB60D05}"/>
          </ac:spMkLst>
        </pc:spChg>
        <pc:spChg chg="add mod">
          <ac:chgData name="Adam Atkinson" userId="8ef7ba00950f8a52" providerId="LiveId" clId="{8C68D11D-7E0A-4365-8B03-23DEE20E6C30}" dt="2025-05-06T14:24:10.171" v="20"/>
          <ac:spMkLst>
            <pc:docMk/>
            <pc:sldMk cId="3574388006" sldId="262"/>
            <ac:spMk id="6" creationId="{47E2296F-264D-039A-83CD-B2F4913A0CD5}"/>
          </ac:spMkLst>
        </pc:spChg>
      </pc:sldChg>
      <pc:sldChg chg="addSp delSp modSp mod">
        <pc:chgData name="Adam Atkinson" userId="8ef7ba00950f8a52" providerId="LiveId" clId="{8C68D11D-7E0A-4365-8B03-23DEE20E6C30}" dt="2025-05-06T14:24:18.317" v="25"/>
        <pc:sldMkLst>
          <pc:docMk/>
          <pc:sldMk cId="715216479" sldId="263"/>
        </pc:sldMkLst>
        <pc:spChg chg="del mod">
          <ac:chgData name="Adam Atkinson" userId="8ef7ba00950f8a52" providerId="LiveId" clId="{8C68D11D-7E0A-4365-8B03-23DEE20E6C30}" dt="2025-05-06T14:24:15.597" v="23" actId="478"/>
          <ac:spMkLst>
            <pc:docMk/>
            <pc:sldMk cId="715216479" sldId="263"/>
            <ac:spMk id="4" creationId="{8FC0F09F-6E94-4A59-AB20-067085E8398E}"/>
          </ac:spMkLst>
        </pc:spChg>
        <pc:spChg chg="add del mod">
          <ac:chgData name="Adam Atkinson" userId="8ef7ba00950f8a52" providerId="LiveId" clId="{8C68D11D-7E0A-4365-8B03-23DEE20E6C30}" dt="2025-05-06T14:24:17.223" v="24" actId="478"/>
          <ac:spMkLst>
            <pc:docMk/>
            <pc:sldMk cId="715216479" sldId="263"/>
            <ac:spMk id="5" creationId="{6E365C97-C1E6-4AF1-D9B3-804944F8C474}"/>
          </ac:spMkLst>
        </pc:spChg>
        <pc:spChg chg="add mod">
          <ac:chgData name="Adam Atkinson" userId="8ef7ba00950f8a52" providerId="LiveId" clId="{8C68D11D-7E0A-4365-8B03-23DEE20E6C30}" dt="2025-05-06T14:24:18.317" v="25"/>
          <ac:spMkLst>
            <pc:docMk/>
            <pc:sldMk cId="715216479" sldId="263"/>
            <ac:spMk id="6" creationId="{C0EBAC4E-AB86-83EB-02A2-0D93FD9AE139}"/>
          </ac:spMkLst>
        </pc:spChg>
      </pc:sldChg>
      <pc:sldChg chg="addSp delSp modSp mod">
        <pc:chgData name="Adam Atkinson" userId="8ef7ba00950f8a52" providerId="LiveId" clId="{8C68D11D-7E0A-4365-8B03-23DEE20E6C30}" dt="2025-05-06T14:24:23.641" v="28"/>
        <pc:sldMkLst>
          <pc:docMk/>
          <pc:sldMk cId="4147304100" sldId="264"/>
        </pc:sldMkLst>
        <pc:spChg chg="del">
          <ac:chgData name="Adam Atkinson" userId="8ef7ba00950f8a52" providerId="LiveId" clId="{8C68D11D-7E0A-4365-8B03-23DEE20E6C30}" dt="2025-05-06T14:24:20.708" v="26" actId="478"/>
          <ac:spMkLst>
            <pc:docMk/>
            <pc:sldMk cId="4147304100" sldId="264"/>
            <ac:spMk id="4" creationId="{B011544B-BDCA-38A1-5A06-DE552EE372D7}"/>
          </ac:spMkLst>
        </pc:spChg>
        <pc:spChg chg="add del mod">
          <ac:chgData name="Adam Atkinson" userId="8ef7ba00950f8a52" providerId="LiveId" clId="{8C68D11D-7E0A-4365-8B03-23DEE20E6C30}" dt="2025-05-06T14:24:21.662" v="27" actId="478"/>
          <ac:spMkLst>
            <pc:docMk/>
            <pc:sldMk cId="4147304100" sldId="264"/>
            <ac:spMk id="5" creationId="{F91864BC-9FCC-D4DE-613B-775972A9A50B}"/>
          </ac:spMkLst>
        </pc:spChg>
        <pc:spChg chg="add mod">
          <ac:chgData name="Adam Atkinson" userId="8ef7ba00950f8a52" providerId="LiveId" clId="{8C68D11D-7E0A-4365-8B03-23DEE20E6C30}" dt="2025-05-06T14:24:23.641" v="28"/>
          <ac:spMkLst>
            <pc:docMk/>
            <pc:sldMk cId="4147304100" sldId="264"/>
            <ac:spMk id="6" creationId="{B760440F-AA14-925D-63A6-60131FB40CE9}"/>
          </ac:spMkLst>
        </pc:spChg>
      </pc:sldChg>
      <pc:sldChg chg="addSp delSp modSp mod">
        <pc:chgData name="Adam Atkinson" userId="8ef7ba00950f8a52" providerId="LiveId" clId="{8C68D11D-7E0A-4365-8B03-23DEE20E6C30}" dt="2025-05-06T14:24:32.775" v="33"/>
        <pc:sldMkLst>
          <pc:docMk/>
          <pc:sldMk cId="2712225112" sldId="265"/>
        </pc:sldMkLst>
        <pc:spChg chg="del">
          <ac:chgData name="Adam Atkinson" userId="8ef7ba00950f8a52" providerId="LiveId" clId="{8C68D11D-7E0A-4365-8B03-23DEE20E6C30}" dt="2025-05-06T14:24:26.096" v="29" actId="478"/>
          <ac:spMkLst>
            <pc:docMk/>
            <pc:sldMk cId="2712225112" sldId="265"/>
            <ac:spMk id="4" creationId="{622C3000-E48D-5C45-32A2-52CFF59EC77F}"/>
          </ac:spMkLst>
        </pc:spChg>
        <pc:spChg chg="add del mod">
          <ac:chgData name="Adam Atkinson" userId="8ef7ba00950f8a52" providerId="LiveId" clId="{8C68D11D-7E0A-4365-8B03-23DEE20E6C30}" dt="2025-05-06T14:24:27.731" v="30" actId="478"/>
          <ac:spMkLst>
            <pc:docMk/>
            <pc:sldMk cId="2712225112" sldId="265"/>
            <ac:spMk id="5" creationId="{3ADA1D0D-8531-EE44-4D85-31C16029A55B}"/>
          </ac:spMkLst>
        </pc:spChg>
        <pc:spChg chg="add mod">
          <ac:chgData name="Adam Atkinson" userId="8ef7ba00950f8a52" providerId="LiveId" clId="{8C68D11D-7E0A-4365-8B03-23DEE20E6C30}" dt="2025-05-06T14:24:32.775" v="33"/>
          <ac:spMkLst>
            <pc:docMk/>
            <pc:sldMk cId="2712225112" sldId="265"/>
            <ac:spMk id="6" creationId="{52625D0F-BD2B-4537-5929-7B633C71F22D}"/>
          </ac:spMkLst>
        </pc:spChg>
      </pc:sldChg>
      <pc:sldChg chg="addSp delSp modSp mod">
        <pc:chgData name="Adam Atkinson" userId="8ef7ba00950f8a52" providerId="LiveId" clId="{8C68D11D-7E0A-4365-8B03-23DEE20E6C30}" dt="2025-05-06T14:24:34.218" v="34"/>
        <pc:sldMkLst>
          <pc:docMk/>
          <pc:sldMk cId="3087631992" sldId="266"/>
        </pc:sldMkLst>
        <pc:spChg chg="del">
          <ac:chgData name="Adam Atkinson" userId="8ef7ba00950f8a52" providerId="LiveId" clId="{8C68D11D-7E0A-4365-8B03-23DEE20E6C30}" dt="2025-05-06T14:24:30.203" v="31" actId="478"/>
          <ac:spMkLst>
            <pc:docMk/>
            <pc:sldMk cId="3087631992" sldId="266"/>
            <ac:spMk id="4" creationId="{7ED1A1D6-20F3-97B2-D3D2-27341044F0B3}"/>
          </ac:spMkLst>
        </pc:spChg>
        <pc:spChg chg="add del mod">
          <ac:chgData name="Adam Atkinson" userId="8ef7ba00950f8a52" providerId="LiveId" clId="{8C68D11D-7E0A-4365-8B03-23DEE20E6C30}" dt="2025-05-06T14:24:31.205" v="32" actId="478"/>
          <ac:spMkLst>
            <pc:docMk/>
            <pc:sldMk cId="3087631992" sldId="266"/>
            <ac:spMk id="5" creationId="{ADB2C083-7332-D0CA-72F9-988EA7E5430B}"/>
          </ac:spMkLst>
        </pc:spChg>
        <pc:spChg chg="add mod">
          <ac:chgData name="Adam Atkinson" userId="8ef7ba00950f8a52" providerId="LiveId" clId="{8C68D11D-7E0A-4365-8B03-23DEE20E6C30}" dt="2025-05-06T14:24:34.218" v="34"/>
          <ac:spMkLst>
            <pc:docMk/>
            <pc:sldMk cId="3087631992" sldId="266"/>
            <ac:spMk id="6" creationId="{8169EE4D-B89B-3F3D-BC3D-C660AD1B705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 name="Google Shape;6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44275A0C-0872-3319-CF07-CF20931C5498}"/>
            </a:ext>
          </a:extLst>
        </p:cNvPr>
        <p:cNvGrpSpPr/>
        <p:nvPr/>
      </p:nvGrpSpPr>
      <p:grpSpPr>
        <a:xfrm>
          <a:off x="0" y="0"/>
          <a:ext cx="0" cy="0"/>
          <a:chOff x="0" y="0"/>
          <a:chExt cx="0" cy="0"/>
        </a:xfrm>
      </p:grpSpPr>
      <p:sp>
        <p:nvSpPr>
          <p:cNvPr id="78" name="Google Shape;78;g32f72c4a628_0_0:notes">
            <a:extLst>
              <a:ext uri="{FF2B5EF4-FFF2-40B4-BE49-F238E27FC236}">
                <a16:creationId xmlns:a16="http://schemas.microsoft.com/office/drawing/2014/main" id="{45B7695D-13C8-8657-8EB6-B5E36D660F8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g32f72c4a628_0_0:notes">
            <a:extLst>
              <a:ext uri="{FF2B5EF4-FFF2-40B4-BE49-F238E27FC236}">
                <a16:creationId xmlns:a16="http://schemas.microsoft.com/office/drawing/2014/main" id="{AB7714EB-2C06-2BD0-9C8F-6B0108E5A2A6}"/>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7101510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E9466BDE-46BE-7CF2-6376-39BC796733CE}"/>
            </a:ext>
          </a:extLst>
        </p:cNvPr>
        <p:cNvGrpSpPr/>
        <p:nvPr/>
      </p:nvGrpSpPr>
      <p:grpSpPr>
        <a:xfrm>
          <a:off x="0" y="0"/>
          <a:ext cx="0" cy="0"/>
          <a:chOff x="0" y="0"/>
          <a:chExt cx="0" cy="0"/>
        </a:xfrm>
      </p:grpSpPr>
      <p:sp>
        <p:nvSpPr>
          <p:cNvPr id="78" name="Google Shape;78;g32f72c4a628_0_0:notes">
            <a:extLst>
              <a:ext uri="{FF2B5EF4-FFF2-40B4-BE49-F238E27FC236}">
                <a16:creationId xmlns:a16="http://schemas.microsoft.com/office/drawing/2014/main" id="{BAB60A4D-CA12-0CD9-A492-186F2A4A27A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g32f72c4a628_0_0:notes">
            <a:extLst>
              <a:ext uri="{FF2B5EF4-FFF2-40B4-BE49-F238E27FC236}">
                <a16:creationId xmlns:a16="http://schemas.microsoft.com/office/drawing/2014/main" id="{63C55209-2F9B-234E-6374-2C9E822124AE}"/>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0847283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F39F6F20-65F2-AEDA-1F93-D4CFBFA002CD}"/>
            </a:ext>
          </a:extLst>
        </p:cNvPr>
        <p:cNvGrpSpPr/>
        <p:nvPr/>
      </p:nvGrpSpPr>
      <p:grpSpPr>
        <a:xfrm>
          <a:off x="0" y="0"/>
          <a:ext cx="0" cy="0"/>
          <a:chOff x="0" y="0"/>
          <a:chExt cx="0" cy="0"/>
        </a:xfrm>
      </p:grpSpPr>
      <p:sp>
        <p:nvSpPr>
          <p:cNvPr id="78" name="Google Shape;78;g32f72c4a628_0_0:notes">
            <a:extLst>
              <a:ext uri="{FF2B5EF4-FFF2-40B4-BE49-F238E27FC236}">
                <a16:creationId xmlns:a16="http://schemas.microsoft.com/office/drawing/2014/main" id="{0FB70684-6A00-FDCE-8542-6C7CF35BFDA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g32f72c4a628_0_0:notes">
            <a:extLst>
              <a:ext uri="{FF2B5EF4-FFF2-40B4-BE49-F238E27FC236}">
                <a16:creationId xmlns:a16="http://schemas.microsoft.com/office/drawing/2014/main" id="{E3C6E2DA-81EB-D58B-A52E-6951165C6A6C}"/>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5022422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92C5C555-AD72-9D7D-776E-25284B645EF0}"/>
            </a:ext>
          </a:extLst>
        </p:cNvPr>
        <p:cNvGrpSpPr/>
        <p:nvPr/>
      </p:nvGrpSpPr>
      <p:grpSpPr>
        <a:xfrm>
          <a:off x="0" y="0"/>
          <a:ext cx="0" cy="0"/>
          <a:chOff x="0" y="0"/>
          <a:chExt cx="0" cy="0"/>
        </a:xfrm>
      </p:grpSpPr>
      <p:sp>
        <p:nvSpPr>
          <p:cNvPr id="78" name="Google Shape;78;g32f72c4a628_0_0:notes">
            <a:extLst>
              <a:ext uri="{FF2B5EF4-FFF2-40B4-BE49-F238E27FC236}">
                <a16:creationId xmlns:a16="http://schemas.microsoft.com/office/drawing/2014/main" id="{605E1722-64CD-01D7-21E8-04EC79AAF5D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g32f72c4a628_0_0:notes">
            <a:extLst>
              <a:ext uri="{FF2B5EF4-FFF2-40B4-BE49-F238E27FC236}">
                <a16:creationId xmlns:a16="http://schemas.microsoft.com/office/drawing/2014/main" id="{37963F83-64F9-95E8-C944-EC485736CAB7}"/>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706136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74E08863-407F-9DE9-311B-C8E63C297B6D}"/>
            </a:ext>
          </a:extLst>
        </p:cNvPr>
        <p:cNvGrpSpPr/>
        <p:nvPr/>
      </p:nvGrpSpPr>
      <p:grpSpPr>
        <a:xfrm>
          <a:off x="0" y="0"/>
          <a:ext cx="0" cy="0"/>
          <a:chOff x="0" y="0"/>
          <a:chExt cx="0" cy="0"/>
        </a:xfrm>
      </p:grpSpPr>
      <p:sp>
        <p:nvSpPr>
          <p:cNvPr id="78" name="Google Shape;78;g32f72c4a628_0_0:notes">
            <a:extLst>
              <a:ext uri="{FF2B5EF4-FFF2-40B4-BE49-F238E27FC236}">
                <a16:creationId xmlns:a16="http://schemas.microsoft.com/office/drawing/2014/main" id="{F2289B46-80ED-7125-31EC-87CE7D9ABBE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g32f72c4a628_0_0:notes">
            <a:extLst>
              <a:ext uri="{FF2B5EF4-FFF2-40B4-BE49-F238E27FC236}">
                <a16:creationId xmlns:a16="http://schemas.microsoft.com/office/drawing/2014/main" id="{D390338F-980D-DF07-19D5-F27FE976EA82}"/>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9185911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01E76A20-8C79-F726-9BD6-45297CBD8025}"/>
            </a:ext>
          </a:extLst>
        </p:cNvPr>
        <p:cNvGrpSpPr/>
        <p:nvPr/>
      </p:nvGrpSpPr>
      <p:grpSpPr>
        <a:xfrm>
          <a:off x="0" y="0"/>
          <a:ext cx="0" cy="0"/>
          <a:chOff x="0" y="0"/>
          <a:chExt cx="0" cy="0"/>
        </a:xfrm>
      </p:grpSpPr>
      <p:sp>
        <p:nvSpPr>
          <p:cNvPr id="78" name="Google Shape;78;g32f72c4a628_0_0:notes">
            <a:extLst>
              <a:ext uri="{FF2B5EF4-FFF2-40B4-BE49-F238E27FC236}">
                <a16:creationId xmlns:a16="http://schemas.microsoft.com/office/drawing/2014/main" id="{CF645F93-A568-AA93-9F15-A3DE3FE486F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g32f72c4a628_0_0:notes">
            <a:extLst>
              <a:ext uri="{FF2B5EF4-FFF2-40B4-BE49-F238E27FC236}">
                <a16:creationId xmlns:a16="http://schemas.microsoft.com/office/drawing/2014/main" id="{0B1080DE-7D9C-027C-F991-15E0D9EF6B97}"/>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9082514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5F789066-3366-1319-9C91-27BC947DF65C}"/>
            </a:ext>
          </a:extLst>
        </p:cNvPr>
        <p:cNvGrpSpPr/>
        <p:nvPr/>
      </p:nvGrpSpPr>
      <p:grpSpPr>
        <a:xfrm>
          <a:off x="0" y="0"/>
          <a:ext cx="0" cy="0"/>
          <a:chOff x="0" y="0"/>
          <a:chExt cx="0" cy="0"/>
        </a:xfrm>
      </p:grpSpPr>
      <p:sp>
        <p:nvSpPr>
          <p:cNvPr id="78" name="Google Shape;78;g32f72c4a628_0_0:notes">
            <a:extLst>
              <a:ext uri="{FF2B5EF4-FFF2-40B4-BE49-F238E27FC236}">
                <a16:creationId xmlns:a16="http://schemas.microsoft.com/office/drawing/2014/main" id="{FC9A3726-5A00-6328-B809-C28E4843C23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g32f72c4a628_0_0:notes">
            <a:extLst>
              <a:ext uri="{FF2B5EF4-FFF2-40B4-BE49-F238E27FC236}">
                <a16:creationId xmlns:a16="http://schemas.microsoft.com/office/drawing/2014/main" id="{7993ED97-E949-44E0-0B10-64615D80CC9C}"/>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6933640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244E6D1B-1BE3-A52C-E0ED-7AF4AA281ACA}"/>
            </a:ext>
          </a:extLst>
        </p:cNvPr>
        <p:cNvGrpSpPr/>
        <p:nvPr/>
      </p:nvGrpSpPr>
      <p:grpSpPr>
        <a:xfrm>
          <a:off x="0" y="0"/>
          <a:ext cx="0" cy="0"/>
          <a:chOff x="0" y="0"/>
          <a:chExt cx="0" cy="0"/>
        </a:xfrm>
      </p:grpSpPr>
      <p:sp>
        <p:nvSpPr>
          <p:cNvPr id="78" name="Google Shape;78;g32f72c4a628_0_0:notes">
            <a:extLst>
              <a:ext uri="{FF2B5EF4-FFF2-40B4-BE49-F238E27FC236}">
                <a16:creationId xmlns:a16="http://schemas.microsoft.com/office/drawing/2014/main" id="{7BD1AC24-E3E8-D21F-9D9F-361975809A2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g32f72c4a628_0_0:notes">
            <a:extLst>
              <a:ext uri="{FF2B5EF4-FFF2-40B4-BE49-F238E27FC236}">
                <a16:creationId xmlns:a16="http://schemas.microsoft.com/office/drawing/2014/main" id="{24D9B4CE-2E29-2A39-E4D3-EC776C0CB0E3}"/>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2390692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D2AFA98C-137E-338B-18A4-6CF153B96EC9}"/>
            </a:ext>
          </a:extLst>
        </p:cNvPr>
        <p:cNvGrpSpPr/>
        <p:nvPr/>
      </p:nvGrpSpPr>
      <p:grpSpPr>
        <a:xfrm>
          <a:off x="0" y="0"/>
          <a:ext cx="0" cy="0"/>
          <a:chOff x="0" y="0"/>
          <a:chExt cx="0" cy="0"/>
        </a:xfrm>
      </p:grpSpPr>
      <p:sp>
        <p:nvSpPr>
          <p:cNvPr id="78" name="Google Shape;78;g32f72c4a628_0_0:notes">
            <a:extLst>
              <a:ext uri="{FF2B5EF4-FFF2-40B4-BE49-F238E27FC236}">
                <a16:creationId xmlns:a16="http://schemas.microsoft.com/office/drawing/2014/main" id="{7A43B40D-93A4-4619-A6EB-9E580820365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g32f72c4a628_0_0:notes">
            <a:extLst>
              <a:ext uri="{FF2B5EF4-FFF2-40B4-BE49-F238E27FC236}">
                <a16:creationId xmlns:a16="http://schemas.microsoft.com/office/drawing/2014/main" id="{5F9B84A3-227C-B9DD-43CA-17B64BB9B839}"/>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8288844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AE9B1765-B4CF-1FB1-66F7-E88DF9FA14C4}"/>
            </a:ext>
          </a:extLst>
        </p:cNvPr>
        <p:cNvGrpSpPr/>
        <p:nvPr/>
      </p:nvGrpSpPr>
      <p:grpSpPr>
        <a:xfrm>
          <a:off x="0" y="0"/>
          <a:ext cx="0" cy="0"/>
          <a:chOff x="0" y="0"/>
          <a:chExt cx="0" cy="0"/>
        </a:xfrm>
      </p:grpSpPr>
      <p:sp>
        <p:nvSpPr>
          <p:cNvPr id="78" name="Google Shape;78;g32f72c4a628_0_0:notes">
            <a:extLst>
              <a:ext uri="{FF2B5EF4-FFF2-40B4-BE49-F238E27FC236}">
                <a16:creationId xmlns:a16="http://schemas.microsoft.com/office/drawing/2014/main" id="{F19CEFE0-6617-6B3C-E223-3147EC5720B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g32f72c4a628_0_0:notes">
            <a:extLst>
              <a:ext uri="{FF2B5EF4-FFF2-40B4-BE49-F238E27FC236}">
                <a16:creationId xmlns:a16="http://schemas.microsoft.com/office/drawing/2014/main" id="{F65CB898-128F-EE40-2290-A37067D5C290}"/>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0079907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a:extLst>
            <a:ext uri="{FF2B5EF4-FFF2-40B4-BE49-F238E27FC236}">
              <a16:creationId xmlns:a16="http://schemas.microsoft.com/office/drawing/2014/main" id="{2043109D-9C46-2FE7-0CE2-946FD376BAB5}"/>
            </a:ext>
          </a:extLst>
        </p:cNvPr>
        <p:cNvGrpSpPr/>
        <p:nvPr/>
      </p:nvGrpSpPr>
      <p:grpSpPr>
        <a:xfrm>
          <a:off x="0" y="0"/>
          <a:ext cx="0" cy="0"/>
          <a:chOff x="0" y="0"/>
          <a:chExt cx="0" cy="0"/>
        </a:xfrm>
      </p:grpSpPr>
      <p:sp>
        <p:nvSpPr>
          <p:cNvPr id="70" name="Google Shape;70;g32a9c3589a1_2_0:notes">
            <a:extLst>
              <a:ext uri="{FF2B5EF4-FFF2-40B4-BE49-F238E27FC236}">
                <a16:creationId xmlns:a16="http://schemas.microsoft.com/office/drawing/2014/main" id="{40D8A0DE-025B-2E0D-AC10-46D5BA71E97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32a9c3589a1_2_0:notes">
            <a:extLst>
              <a:ext uri="{FF2B5EF4-FFF2-40B4-BE49-F238E27FC236}">
                <a16:creationId xmlns:a16="http://schemas.microsoft.com/office/drawing/2014/main" id="{8CCE35D6-2A27-24C7-05EA-C3BAA9E372F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148375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E0C1B573-18BE-8F3B-E0B1-9A2815E736AB}"/>
            </a:ext>
          </a:extLst>
        </p:cNvPr>
        <p:cNvGrpSpPr/>
        <p:nvPr/>
      </p:nvGrpSpPr>
      <p:grpSpPr>
        <a:xfrm>
          <a:off x="0" y="0"/>
          <a:ext cx="0" cy="0"/>
          <a:chOff x="0" y="0"/>
          <a:chExt cx="0" cy="0"/>
        </a:xfrm>
      </p:grpSpPr>
      <p:sp>
        <p:nvSpPr>
          <p:cNvPr id="78" name="Google Shape;78;g32f72c4a628_0_0:notes">
            <a:extLst>
              <a:ext uri="{FF2B5EF4-FFF2-40B4-BE49-F238E27FC236}">
                <a16:creationId xmlns:a16="http://schemas.microsoft.com/office/drawing/2014/main" id="{CBEA3FEA-318C-950B-F234-1F2FD7EE355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g32f72c4a628_0_0:notes">
            <a:extLst>
              <a:ext uri="{FF2B5EF4-FFF2-40B4-BE49-F238E27FC236}">
                <a16:creationId xmlns:a16="http://schemas.microsoft.com/office/drawing/2014/main" id="{482A809B-2F1B-3D55-8862-AA607461C23A}"/>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699240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C23C3AC0-1EB1-679F-DBE6-151FDB81A6CF}"/>
            </a:ext>
          </a:extLst>
        </p:cNvPr>
        <p:cNvGrpSpPr/>
        <p:nvPr/>
      </p:nvGrpSpPr>
      <p:grpSpPr>
        <a:xfrm>
          <a:off x="0" y="0"/>
          <a:ext cx="0" cy="0"/>
          <a:chOff x="0" y="0"/>
          <a:chExt cx="0" cy="0"/>
        </a:xfrm>
      </p:grpSpPr>
      <p:sp>
        <p:nvSpPr>
          <p:cNvPr id="78" name="Google Shape;78;g32f72c4a628_0_0:notes">
            <a:extLst>
              <a:ext uri="{FF2B5EF4-FFF2-40B4-BE49-F238E27FC236}">
                <a16:creationId xmlns:a16="http://schemas.microsoft.com/office/drawing/2014/main" id="{632C5A92-72FE-D9B6-CBBC-FAB8A18001C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g32f72c4a628_0_0:notes">
            <a:extLst>
              <a:ext uri="{FF2B5EF4-FFF2-40B4-BE49-F238E27FC236}">
                <a16:creationId xmlns:a16="http://schemas.microsoft.com/office/drawing/2014/main" id="{5BF19816-7009-7A2B-3E49-FDB49D3AB303}"/>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6964333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D84C774B-4B64-5D63-A78C-1E6D78267242}"/>
            </a:ext>
          </a:extLst>
        </p:cNvPr>
        <p:cNvGrpSpPr/>
        <p:nvPr/>
      </p:nvGrpSpPr>
      <p:grpSpPr>
        <a:xfrm>
          <a:off x="0" y="0"/>
          <a:ext cx="0" cy="0"/>
          <a:chOff x="0" y="0"/>
          <a:chExt cx="0" cy="0"/>
        </a:xfrm>
      </p:grpSpPr>
      <p:sp>
        <p:nvSpPr>
          <p:cNvPr id="78" name="Google Shape;78;g32f72c4a628_0_0:notes">
            <a:extLst>
              <a:ext uri="{FF2B5EF4-FFF2-40B4-BE49-F238E27FC236}">
                <a16:creationId xmlns:a16="http://schemas.microsoft.com/office/drawing/2014/main" id="{5963C383-F03F-A943-17BF-5CABF62783E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g32f72c4a628_0_0:notes">
            <a:extLst>
              <a:ext uri="{FF2B5EF4-FFF2-40B4-BE49-F238E27FC236}">
                <a16:creationId xmlns:a16="http://schemas.microsoft.com/office/drawing/2014/main" id="{50980589-0D3A-3AB1-A4DE-5C9FC75435FC}"/>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0936018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24BDC8CF-669E-D24F-8041-BCB208BFB8AC}"/>
            </a:ext>
          </a:extLst>
        </p:cNvPr>
        <p:cNvGrpSpPr/>
        <p:nvPr/>
      </p:nvGrpSpPr>
      <p:grpSpPr>
        <a:xfrm>
          <a:off x="0" y="0"/>
          <a:ext cx="0" cy="0"/>
          <a:chOff x="0" y="0"/>
          <a:chExt cx="0" cy="0"/>
        </a:xfrm>
      </p:grpSpPr>
      <p:sp>
        <p:nvSpPr>
          <p:cNvPr id="78" name="Google Shape;78;g32f72c4a628_0_0:notes">
            <a:extLst>
              <a:ext uri="{FF2B5EF4-FFF2-40B4-BE49-F238E27FC236}">
                <a16:creationId xmlns:a16="http://schemas.microsoft.com/office/drawing/2014/main" id="{1EEA3C0F-7A9F-97A6-CDA5-3499E479374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g32f72c4a628_0_0:notes">
            <a:extLst>
              <a:ext uri="{FF2B5EF4-FFF2-40B4-BE49-F238E27FC236}">
                <a16:creationId xmlns:a16="http://schemas.microsoft.com/office/drawing/2014/main" id="{EDF88313-DFE4-F789-C9C4-F1B098861860}"/>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5872796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32f72c4a62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g32f72c4a628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32f72c4a62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g32f72c4a628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3441463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3A33A114-7470-40A1-69B5-7937FF0BA322}"/>
            </a:ext>
          </a:extLst>
        </p:cNvPr>
        <p:cNvGrpSpPr/>
        <p:nvPr/>
      </p:nvGrpSpPr>
      <p:grpSpPr>
        <a:xfrm>
          <a:off x="0" y="0"/>
          <a:ext cx="0" cy="0"/>
          <a:chOff x="0" y="0"/>
          <a:chExt cx="0" cy="0"/>
        </a:xfrm>
      </p:grpSpPr>
      <p:sp>
        <p:nvSpPr>
          <p:cNvPr id="78" name="Google Shape;78;g32f72c4a628_0_0:notes">
            <a:extLst>
              <a:ext uri="{FF2B5EF4-FFF2-40B4-BE49-F238E27FC236}">
                <a16:creationId xmlns:a16="http://schemas.microsoft.com/office/drawing/2014/main" id="{66D56419-B911-FF49-0509-55D9BD91702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g32f72c4a628_0_0:notes">
            <a:extLst>
              <a:ext uri="{FF2B5EF4-FFF2-40B4-BE49-F238E27FC236}">
                <a16:creationId xmlns:a16="http://schemas.microsoft.com/office/drawing/2014/main" id="{FB02D2EE-0C39-E25A-6136-07E6CDDFC10C}"/>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5941640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4CB0FF9D-3895-3B79-6A42-5CCE9017A74C}"/>
            </a:ext>
          </a:extLst>
        </p:cNvPr>
        <p:cNvGrpSpPr/>
        <p:nvPr/>
      </p:nvGrpSpPr>
      <p:grpSpPr>
        <a:xfrm>
          <a:off x="0" y="0"/>
          <a:ext cx="0" cy="0"/>
          <a:chOff x="0" y="0"/>
          <a:chExt cx="0" cy="0"/>
        </a:xfrm>
      </p:grpSpPr>
      <p:sp>
        <p:nvSpPr>
          <p:cNvPr id="78" name="Google Shape;78;g32f72c4a628_0_0:notes">
            <a:extLst>
              <a:ext uri="{FF2B5EF4-FFF2-40B4-BE49-F238E27FC236}">
                <a16:creationId xmlns:a16="http://schemas.microsoft.com/office/drawing/2014/main" id="{C4FA4423-B739-D564-8B2F-A56B8B863D0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g32f72c4a628_0_0:notes">
            <a:extLst>
              <a:ext uri="{FF2B5EF4-FFF2-40B4-BE49-F238E27FC236}">
                <a16:creationId xmlns:a16="http://schemas.microsoft.com/office/drawing/2014/main" id="{382A2D91-15C7-5120-F12D-C0E8B07E43B4}"/>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7585674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3551EC1F-F68F-2142-D809-2EB01D951571}"/>
            </a:ext>
          </a:extLst>
        </p:cNvPr>
        <p:cNvGrpSpPr/>
        <p:nvPr/>
      </p:nvGrpSpPr>
      <p:grpSpPr>
        <a:xfrm>
          <a:off x="0" y="0"/>
          <a:ext cx="0" cy="0"/>
          <a:chOff x="0" y="0"/>
          <a:chExt cx="0" cy="0"/>
        </a:xfrm>
      </p:grpSpPr>
      <p:sp>
        <p:nvSpPr>
          <p:cNvPr id="78" name="Google Shape;78;g32f72c4a628_0_0:notes">
            <a:extLst>
              <a:ext uri="{FF2B5EF4-FFF2-40B4-BE49-F238E27FC236}">
                <a16:creationId xmlns:a16="http://schemas.microsoft.com/office/drawing/2014/main" id="{30DD55E7-715A-B36C-DC81-5292048F270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g32f72c4a628_0_0:notes">
            <a:extLst>
              <a:ext uri="{FF2B5EF4-FFF2-40B4-BE49-F238E27FC236}">
                <a16:creationId xmlns:a16="http://schemas.microsoft.com/office/drawing/2014/main" id="{2AFF7AA3-56EC-3F29-3105-D084D28E90E1}"/>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098702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EBF407DC-57EF-7B2F-A216-18940DB6A4FE}"/>
            </a:ext>
          </a:extLst>
        </p:cNvPr>
        <p:cNvGrpSpPr/>
        <p:nvPr/>
      </p:nvGrpSpPr>
      <p:grpSpPr>
        <a:xfrm>
          <a:off x="0" y="0"/>
          <a:ext cx="0" cy="0"/>
          <a:chOff x="0" y="0"/>
          <a:chExt cx="0" cy="0"/>
        </a:xfrm>
      </p:grpSpPr>
      <p:sp>
        <p:nvSpPr>
          <p:cNvPr id="78" name="Google Shape;78;g32f72c4a628_0_0:notes">
            <a:extLst>
              <a:ext uri="{FF2B5EF4-FFF2-40B4-BE49-F238E27FC236}">
                <a16:creationId xmlns:a16="http://schemas.microsoft.com/office/drawing/2014/main" id="{20E2BAAF-ACB5-3E5B-C477-CE845A1D7E9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g32f72c4a628_0_0:notes">
            <a:extLst>
              <a:ext uri="{FF2B5EF4-FFF2-40B4-BE49-F238E27FC236}">
                <a16:creationId xmlns:a16="http://schemas.microsoft.com/office/drawing/2014/main" id="{F00F166C-989C-7581-3EFE-5FC7A61A6386}"/>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9691467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6BC63CF2-6351-9864-0675-AE4B2E0847FF}"/>
            </a:ext>
          </a:extLst>
        </p:cNvPr>
        <p:cNvGrpSpPr/>
        <p:nvPr/>
      </p:nvGrpSpPr>
      <p:grpSpPr>
        <a:xfrm>
          <a:off x="0" y="0"/>
          <a:ext cx="0" cy="0"/>
          <a:chOff x="0" y="0"/>
          <a:chExt cx="0" cy="0"/>
        </a:xfrm>
      </p:grpSpPr>
      <p:sp>
        <p:nvSpPr>
          <p:cNvPr id="78" name="Google Shape;78;g32f72c4a628_0_0:notes">
            <a:extLst>
              <a:ext uri="{FF2B5EF4-FFF2-40B4-BE49-F238E27FC236}">
                <a16:creationId xmlns:a16="http://schemas.microsoft.com/office/drawing/2014/main" id="{C8EF28CB-4308-5CE1-999E-74E80FDDD61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g32f72c4a628_0_0:notes">
            <a:extLst>
              <a:ext uri="{FF2B5EF4-FFF2-40B4-BE49-F238E27FC236}">
                <a16:creationId xmlns:a16="http://schemas.microsoft.com/office/drawing/2014/main" id="{9DC596DC-0327-DF67-0413-118E98EBC3EA}"/>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4171312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sp>
        <p:nvSpPr>
          <p:cNvPr id="10" name="Google Shape;10;p2"/>
          <p:cNvSpPr/>
          <p:nvPr/>
        </p:nvSpPr>
        <p:spPr>
          <a:xfrm>
            <a:off x="-125" y="0"/>
            <a:ext cx="9144250" cy="4398100"/>
          </a:xfrm>
          <a:custGeom>
            <a:avLst/>
            <a:gdLst/>
            <a:ahLst/>
            <a:cxnLst/>
            <a:rect l="l" t="t" r="r" b="b"/>
            <a:pathLst>
              <a:path w="365770" h="175924" extrusionOk="0">
                <a:moveTo>
                  <a:pt x="0" y="0"/>
                </a:moveTo>
                <a:lnTo>
                  <a:pt x="365770" y="0"/>
                </a:lnTo>
                <a:lnTo>
                  <a:pt x="365760" y="70914"/>
                </a:lnTo>
                <a:lnTo>
                  <a:pt x="0" y="175924"/>
                </a:lnTo>
                <a:close/>
              </a:path>
            </a:pathLst>
          </a:custGeom>
          <a:solidFill>
            <a:schemeClr val="lt1"/>
          </a:solidFill>
          <a:ln>
            <a:noFill/>
          </a:ln>
        </p:spPr>
      </p:sp>
      <p:sp>
        <p:nvSpPr>
          <p:cNvPr id="11" name="Google Shape;11;p2"/>
          <p:cNvSpPr txBox="1">
            <a:spLocks noGrp="1"/>
          </p:cNvSpPr>
          <p:nvPr>
            <p:ph type="ctrTitle"/>
          </p:nvPr>
        </p:nvSpPr>
        <p:spPr>
          <a:xfrm>
            <a:off x="311700" y="539725"/>
            <a:ext cx="8520600" cy="1282500"/>
          </a:xfrm>
          <a:prstGeom prst="rect">
            <a:avLst/>
          </a:prstGeom>
        </p:spPr>
        <p:txBody>
          <a:bodyPr spcFirstLastPara="1" wrap="square" lIns="91425" tIns="91425" rIns="91425" bIns="91425" anchor="t" anchorCtr="0">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a:p>
        </p:txBody>
      </p:sp>
      <p:sp>
        <p:nvSpPr>
          <p:cNvPr id="12" name="Google Shape;12;p2"/>
          <p:cNvSpPr txBox="1">
            <a:spLocks noGrp="1"/>
          </p:cNvSpPr>
          <p:nvPr>
            <p:ph type="subTitle" idx="1"/>
          </p:nvPr>
        </p:nvSpPr>
        <p:spPr>
          <a:xfrm>
            <a:off x="311700" y="1878560"/>
            <a:ext cx="4242600" cy="7383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2"/>
              </a:buClr>
              <a:buSzPts val="1600"/>
              <a:buNone/>
              <a:defRPr sz="1600">
                <a:solidFill>
                  <a:schemeClr val="lt2"/>
                </a:solidFill>
              </a:defRPr>
            </a:lvl1pPr>
            <a:lvl2pPr lvl="1">
              <a:lnSpc>
                <a:spcPct val="100000"/>
              </a:lnSpc>
              <a:spcBef>
                <a:spcPts val="0"/>
              </a:spcBef>
              <a:spcAft>
                <a:spcPts val="0"/>
              </a:spcAft>
              <a:buClr>
                <a:schemeClr val="lt2"/>
              </a:buClr>
              <a:buSzPts val="1600"/>
              <a:buNone/>
              <a:defRPr sz="1600">
                <a:solidFill>
                  <a:schemeClr val="lt2"/>
                </a:solidFill>
              </a:defRPr>
            </a:lvl2pPr>
            <a:lvl3pPr lvl="2">
              <a:lnSpc>
                <a:spcPct val="100000"/>
              </a:lnSpc>
              <a:spcBef>
                <a:spcPts val="0"/>
              </a:spcBef>
              <a:spcAft>
                <a:spcPts val="0"/>
              </a:spcAft>
              <a:buClr>
                <a:schemeClr val="lt2"/>
              </a:buClr>
              <a:buSzPts val="1600"/>
              <a:buNone/>
              <a:defRPr sz="1600">
                <a:solidFill>
                  <a:schemeClr val="lt2"/>
                </a:solidFill>
              </a:defRPr>
            </a:lvl3pPr>
            <a:lvl4pPr lvl="3">
              <a:lnSpc>
                <a:spcPct val="100000"/>
              </a:lnSpc>
              <a:spcBef>
                <a:spcPts val="0"/>
              </a:spcBef>
              <a:spcAft>
                <a:spcPts val="0"/>
              </a:spcAft>
              <a:buClr>
                <a:schemeClr val="lt2"/>
              </a:buClr>
              <a:buSzPts val="1600"/>
              <a:buNone/>
              <a:defRPr sz="1600">
                <a:solidFill>
                  <a:schemeClr val="lt2"/>
                </a:solidFill>
              </a:defRPr>
            </a:lvl4pPr>
            <a:lvl5pPr lvl="4">
              <a:lnSpc>
                <a:spcPct val="100000"/>
              </a:lnSpc>
              <a:spcBef>
                <a:spcPts val="0"/>
              </a:spcBef>
              <a:spcAft>
                <a:spcPts val="0"/>
              </a:spcAft>
              <a:buClr>
                <a:schemeClr val="lt2"/>
              </a:buClr>
              <a:buSzPts val="1600"/>
              <a:buNone/>
              <a:defRPr sz="1600">
                <a:solidFill>
                  <a:schemeClr val="lt2"/>
                </a:solidFill>
              </a:defRPr>
            </a:lvl5pPr>
            <a:lvl6pPr lvl="5">
              <a:lnSpc>
                <a:spcPct val="100000"/>
              </a:lnSpc>
              <a:spcBef>
                <a:spcPts val="0"/>
              </a:spcBef>
              <a:spcAft>
                <a:spcPts val="0"/>
              </a:spcAft>
              <a:buClr>
                <a:schemeClr val="lt2"/>
              </a:buClr>
              <a:buSzPts val="1600"/>
              <a:buNone/>
              <a:defRPr sz="1600">
                <a:solidFill>
                  <a:schemeClr val="lt2"/>
                </a:solidFill>
              </a:defRPr>
            </a:lvl6pPr>
            <a:lvl7pPr lvl="6">
              <a:lnSpc>
                <a:spcPct val="100000"/>
              </a:lnSpc>
              <a:spcBef>
                <a:spcPts val="0"/>
              </a:spcBef>
              <a:spcAft>
                <a:spcPts val="0"/>
              </a:spcAft>
              <a:buClr>
                <a:schemeClr val="lt2"/>
              </a:buClr>
              <a:buSzPts val="1600"/>
              <a:buNone/>
              <a:defRPr sz="1600">
                <a:solidFill>
                  <a:schemeClr val="lt2"/>
                </a:solidFill>
              </a:defRPr>
            </a:lvl7pPr>
            <a:lvl8pPr lvl="7">
              <a:lnSpc>
                <a:spcPct val="100000"/>
              </a:lnSpc>
              <a:spcBef>
                <a:spcPts val="0"/>
              </a:spcBef>
              <a:spcAft>
                <a:spcPts val="0"/>
              </a:spcAft>
              <a:buClr>
                <a:schemeClr val="lt2"/>
              </a:buClr>
              <a:buSzPts val="1600"/>
              <a:buNone/>
              <a:defRPr sz="1600">
                <a:solidFill>
                  <a:schemeClr val="lt2"/>
                </a:solidFill>
              </a:defRPr>
            </a:lvl8pPr>
            <a:lvl9pPr lvl="8">
              <a:lnSpc>
                <a:spcPct val="100000"/>
              </a:lnSpc>
              <a:spcBef>
                <a:spcPts val="0"/>
              </a:spcBef>
              <a:spcAft>
                <a:spcPts val="0"/>
              </a:spcAft>
              <a:buClr>
                <a:schemeClr val="lt2"/>
              </a:buClr>
              <a:buSzPts val="1600"/>
              <a:buNone/>
              <a:defRPr sz="1600">
                <a:solidFill>
                  <a:schemeClr val="lt2"/>
                </a:solidFill>
              </a:defRPr>
            </a:lvl9pPr>
          </a:lstStyle>
          <a:p>
            <a:endParaRPr/>
          </a:p>
        </p:txBody>
      </p:sp>
      <p:sp>
        <p:nvSpPr>
          <p:cNvPr id="13" name="Google Shape;13;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54"/>
        <p:cNvGrpSpPr/>
        <p:nvPr/>
      </p:nvGrpSpPr>
      <p:grpSpPr>
        <a:xfrm>
          <a:off x="0" y="0"/>
          <a:ext cx="0" cy="0"/>
          <a:chOff x="0" y="0"/>
          <a:chExt cx="0" cy="0"/>
        </a:xfrm>
      </p:grpSpPr>
      <p:sp>
        <p:nvSpPr>
          <p:cNvPr id="55" name="Google Shape;55;p11"/>
          <p:cNvSpPr txBox="1">
            <a:spLocks noGrp="1"/>
          </p:cNvSpPr>
          <p:nvPr>
            <p:ph type="title" hasCustomPrompt="1"/>
          </p:nvPr>
        </p:nvSpPr>
        <p:spPr>
          <a:xfrm>
            <a:off x="311750" y="831175"/>
            <a:ext cx="5334900" cy="1244700"/>
          </a:xfrm>
          <a:prstGeom prst="rect">
            <a:avLst/>
          </a:prstGeom>
        </p:spPr>
        <p:txBody>
          <a:bodyPr spcFirstLastPara="1" wrap="square" lIns="91425" tIns="91425" rIns="91425" bIns="91425" anchor="b" anchorCtr="0">
            <a:normAutofit/>
          </a:bodyPr>
          <a:lstStyle>
            <a:lvl1pPr lvl="0">
              <a:spcBef>
                <a:spcPts val="0"/>
              </a:spcBef>
              <a:spcAft>
                <a:spcPts val="0"/>
              </a:spcAft>
              <a:buClr>
                <a:schemeClr val="lt1"/>
              </a:buClr>
              <a:buSzPts val="10000"/>
              <a:buNone/>
              <a:defRPr sz="10000">
                <a:solidFill>
                  <a:schemeClr val="lt1"/>
                </a:solidFill>
              </a:defRPr>
            </a:lvl1pPr>
            <a:lvl2pPr lvl="1">
              <a:spcBef>
                <a:spcPts val="0"/>
              </a:spcBef>
              <a:spcAft>
                <a:spcPts val="0"/>
              </a:spcAft>
              <a:buClr>
                <a:schemeClr val="lt1"/>
              </a:buClr>
              <a:buSzPts val="10000"/>
              <a:buNone/>
              <a:defRPr sz="10000">
                <a:solidFill>
                  <a:schemeClr val="lt1"/>
                </a:solidFill>
              </a:defRPr>
            </a:lvl2pPr>
            <a:lvl3pPr lvl="2">
              <a:spcBef>
                <a:spcPts val="0"/>
              </a:spcBef>
              <a:spcAft>
                <a:spcPts val="0"/>
              </a:spcAft>
              <a:buClr>
                <a:schemeClr val="lt1"/>
              </a:buClr>
              <a:buSzPts val="10000"/>
              <a:buNone/>
              <a:defRPr sz="10000">
                <a:solidFill>
                  <a:schemeClr val="lt1"/>
                </a:solidFill>
              </a:defRPr>
            </a:lvl3pPr>
            <a:lvl4pPr lvl="3">
              <a:spcBef>
                <a:spcPts val="0"/>
              </a:spcBef>
              <a:spcAft>
                <a:spcPts val="0"/>
              </a:spcAft>
              <a:buClr>
                <a:schemeClr val="lt1"/>
              </a:buClr>
              <a:buSzPts val="10000"/>
              <a:buNone/>
              <a:defRPr sz="10000">
                <a:solidFill>
                  <a:schemeClr val="lt1"/>
                </a:solidFill>
              </a:defRPr>
            </a:lvl4pPr>
            <a:lvl5pPr lvl="4">
              <a:spcBef>
                <a:spcPts val="0"/>
              </a:spcBef>
              <a:spcAft>
                <a:spcPts val="0"/>
              </a:spcAft>
              <a:buClr>
                <a:schemeClr val="lt1"/>
              </a:buClr>
              <a:buSzPts val="10000"/>
              <a:buNone/>
              <a:defRPr sz="10000">
                <a:solidFill>
                  <a:schemeClr val="lt1"/>
                </a:solidFill>
              </a:defRPr>
            </a:lvl5pPr>
            <a:lvl6pPr lvl="5">
              <a:spcBef>
                <a:spcPts val="0"/>
              </a:spcBef>
              <a:spcAft>
                <a:spcPts val="0"/>
              </a:spcAft>
              <a:buClr>
                <a:schemeClr val="lt1"/>
              </a:buClr>
              <a:buSzPts val="10000"/>
              <a:buNone/>
              <a:defRPr sz="10000">
                <a:solidFill>
                  <a:schemeClr val="lt1"/>
                </a:solidFill>
              </a:defRPr>
            </a:lvl6pPr>
            <a:lvl7pPr lvl="6">
              <a:spcBef>
                <a:spcPts val="0"/>
              </a:spcBef>
              <a:spcAft>
                <a:spcPts val="0"/>
              </a:spcAft>
              <a:buClr>
                <a:schemeClr val="lt1"/>
              </a:buClr>
              <a:buSzPts val="10000"/>
              <a:buNone/>
              <a:defRPr sz="10000">
                <a:solidFill>
                  <a:schemeClr val="lt1"/>
                </a:solidFill>
              </a:defRPr>
            </a:lvl7pPr>
            <a:lvl8pPr lvl="7">
              <a:spcBef>
                <a:spcPts val="0"/>
              </a:spcBef>
              <a:spcAft>
                <a:spcPts val="0"/>
              </a:spcAft>
              <a:buClr>
                <a:schemeClr val="lt1"/>
              </a:buClr>
              <a:buSzPts val="10000"/>
              <a:buNone/>
              <a:defRPr sz="10000">
                <a:solidFill>
                  <a:schemeClr val="lt1"/>
                </a:solidFill>
              </a:defRPr>
            </a:lvl8pPr>
            <a:lvl9pPr lvl="8">
              <a:spcBef>
                <a:spcPts val="0"/>
              </a:spcBef>
              <a:spcAft>
                <a:spcPts val="0"/>
              </a:spcAft>
              <a:buClr>
                <a:schemeClr val="lt1"/>
              </a:buClr>
              <a:buSzPts val="10000"/>
              <a:buNone/>
              <a:defRPr sz="10000">
                <a:solidFill>
                  <a:schemeClr val="lt1"/>
                </a:solidFill>
              </a:defRPr>
            </a:lvl9pPr>
          </a:lstStyle>
          <a:p>
            <a:r>
              <a:t>xx%</a:t>
            </a:r>
          </a:p>
        </p:txBody>
      </p:sp>
      <p:sp>
        <p:nvSpPr>
          <p:cNvPr id="56" name="Google Shape;56;p11"/>
          <p:cNvSpPr txBox="1">
            <a:spLocks noGrp="1"/>
          </p:cNvSpPr>
          <p:nvPr>
            <p:ph type="body" idx="1"/>
          </p:nvPr>
        </p:nvSpPr>
        <p:spPr>
          <a:xfrm>
            <a:off x="311700" y="2121425"/>
            <a:ext cx="5334900" cy="9426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Clr>
                <a:schemeClr val="accent2"/>
              </a:buClr>
              <a:buSzPts val="1300"/>
              <a:buChar char="●"/>
              <a:defRPr>
                <a:solidFill>
                  <a:schemeClr val="accent2"/>
                </a:solidFill>
              </a:defRPr>
            </a:lvl1pPr>
            <a:lvl2pPr marL="914400" lvl="1" indent="-298450">
              <a:spcBef>
                <a:spcPts val="0"/>
              </a:spcBef>
              <a:spcAft>
                <a:spcPts val="0"/>
              </a:spcAft>
              <a:buClr>
                <a:schemeClr val="accent2"/>
              </a:buClr>
              <a:buSzPts val="1100"/>
              <a:buChar char="○"/>
              <a:defRPr>
                <a:solidFill>
                  <a:schemeClr val="accent2"/>
                </a:solidFill>
              </a:defRPr>
            </a:lvl2pPr>
            <a:lvl3pPr marL="1371600" lvl="2" indent="-298450">
              <a:spcBef>
                <a:spcPts val="0"/>
              </a:spcBef>
              <a:spcAft>
                <a:spcPts val="0"/>
              </a:spcAft>
              <a:buClr>
                <a:schemeClr val="accent2"/>
              </a:buClr>
              <a:buSzPts val="1100"/>
              <a:buChar char="■"/>
              <a:defRPr>
                <a:solidFill>
                  <a:schemeClr val="accent2"/>
                </a:solidFill>
              </a:defRPr>
            </a:lvl3pPr>
            <a:lvl4pPr marL="1828800" lvl="3" indent="-298450">
              <a:spcBef>
                <a:spcPts val="0"/>
              </a:spcBef>
              <a:spcAft>
                <a:spcPts val="0"/>
              </a:spcAft>
              <a:buClr>
                <a:schemeClr val="accent2"/>
              </a:buClr>
              <a:buSzPts val="1100"/>
              <a:buChar char="●"/>
              <a:defRPr>
                <a:solidFill>
                  <a:schemeClr val="accent2"/>
                </a:solidFill>
              </a:defRPr>
            </a:lvl4pPr>
            <a:lvl5pPr marL="2286000" lvl="4" indent="-298450">
              <a:spcBef>
                <a:spcPts val="0"/>
              </a:spcBef>
              <a:spcAft>
                <a:spcPts val="0"/>
              </a:spcAft>
              <a:buClr>
                <a:schemeClr val="accent2"/>
              </a:buClr>
              <a:buSzPts val="1100"/>
              <a:buChar char="○"/>
              <a:defRPr>
                <a:solidFill>
                  <a:schemeClr val="accent2"/>
                </a:solidFill>
              </a:defRPr>
            </a:lvl5pPr>
            <a:lvl6pPr marL="2743200" lvl="5" indent="-298450">
              <a:spcBef>
                <a:spcPts val="0"/>
              </a:spcBef>
              <a:spcAft>
                <a:spcPts val="0"/>
              </a:spcAft>
              <a:buClr>
                <a:schemeClr val="accent2"/>
              </a:buClr>
              <a:buSzPts val="1100"/>
              <a:buChar char="■"/>
              <a:defRPr>
                <a:solidFill>
                  <a:schemeClr val="accent2"/>
                </a:solidFill>
              </a:defRPr>
            </a:lvl6pPr>
            <a:lvl7pPr marL="3200400" lvl="6" indent="-298450">
              <a:spcBef>
                <a:spcPts val="0"/>
              </a:spcBef>
              <a:spcAft>
                <a:spcPts val="0"/>
              </a:spcAft>
              <a:buClr>
                <a:schemeClr val="accent2"/>
              </a:buClr>
              <a:buSzPts val="1100"/>
              <a:buChar char="●"/>
              <a:defRPr>
                <a:solidFill>
                  <a:schemeClr val="accent2"/>
                </a:solidFill>
              </a:defRPr>
            </a:lvl7pPr>
            <a:lvl8pPr marL="3657600" lvl="7" indent="-298450">
              <a:spcBef>
                <a:spcPts val="0"/>
              </a:spcBef>
              <a:spcAft>
                <a:spcPts val="0"/>
              </a:spcAft>
              <a:buClr>
                <a:schemeClr val="accent2"/>
              </a:buClr>
              <a:buSzPts val="1100"/>
              <a:buChar char="○"/>
              <a:defRPr>
                <a:solidFill>
                  <a:schemeClr val="accent2"/>
                </a:solidFill>
              </a:defRPr>
            </a:lvl8pPr>
            <a:lvl9pPr marL="4114800" lvl="8" indent="-298450">
              <a:spcBef>
                <a:spcPts val="0"/>
              </a:spcBef>
              <a:spcAft>
                <a:spcPts val="0"/>
              </a:spcAft>
              <a:buClr>
                <a:schemeClr val="accent2"/>
              </a:buClr>
              <a:buSzPts val="1100"/>
              <a:buChar char="■"/>
              <a:defRPr>
                <a:solidFill>
                  <a:schemeClr val="accent2"/>
                </a:solidFill>
              </a:defRPr>
            </a:lvl9pPr>
          </a:lstStyle>
          <a:p>
            <a:endParaRPr/>
          </a:p>
        </p:txBody>
      </p:sp>
      <p:sp>
        <p:nvSpPr>
          <p:cNvPr id="57" name="Google Shape;5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8"/>
        <p:cNvGrpSpPr/>
        <p:nvPr/>
      </p:nvGrpSpPr>
      <p:grpSpPr>
        <a:xfrm>
          <a:off x="0" y="0"/>
          <a:ext cx="0" cy="0"/>
          <a:chOff x="0" y="0"/>
          <a:chExt cx="0" cy="0"/>
        </a:xfrm>
      </p:grpSpPr>
      <p:sp>
        <p:nvSpPr>
          <p:cNvPr id="59" name="Google Shape;5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3"/>
        </a:solidFill>
        <a:effectLst/>
      </p:bgPr>
    </p:bg>
    <p:spTree>
      <p:nvGrpSpPr>
        <p:cNvPr id="1" name="Shape 14"/>
        <p:cNvGrpSpPr/>
        <p:nvPr/>
      </p:nvGrpSpPr>
      <p:grpSpPr>
        <a:xfrm>
          <a:off x="0" y="0"/>
          <a:ext cx="0" cy="0"/>
          <a:chOff x="0" y="0"/>
          <a:chExt cx="0" cy="0"/>
        </a:xfrm>
      </p:grpSpPr>
      <p:sp>
        <p:nvSpPr>
          <p:cNvPr id="15" name="Google Shape;15;p3"/>
          <p:cNvSpPr/>
          <p:nvPr/>
        </p:nvSpPr>
        <p:spPr>
          <a:xfrm>
            <a:off x="0" y="48099"/>
            <a:ext cx="9144250" cy="4398100"/>
          </a:xfrm>
          <a:custGeom>
            <a:avLst/>
            <a:gdLst/>
            <a:ahLst/>
            <a:cxnLst/>
            <a:rect l="l" t="t" r="r" b="b"/>
            <a:pathLst>
              <a:path w="365770" h="175924" extrusionOk="0">
                <a:moveTo>
                  <a:pt x="0" y="0"/>
                </a:moveTo>
                <a:lnTo>
                  <a:pt x="365770" y="0"/>
                </a:lnTo>
                <a:lnTo>
                  <a:pt x="365760" y="70914"/>
                </a:lnTo>
                <a:lnTo>
                  <a:pt x="0" y="175924"/>
                </a:lnTo>
                <a:close/>
              </a:path>
            </a:pathLst>
          </a:custGeom>
          <a:solidFill>
            <a:schemeClr val="lt1"/>
          </a:solidFill>
          <a:ln>
            <a:noFill/>
          </a:ln>
        </p:spPr>
      </p:sp>
      <p:sp>
        <p:nvSpPr>
          <p:cNvPr id="16" name="Google Shape;16;p3"/>
          <p:cNvSpPr/>
          <p:nvPr/>
        </p:nvSpPr>
        <p:spPr>
          <a:xfrm>
            <a:off x="0" y="0"/>
            <a:ext cx="9144250" cy="4398100"/>
          </a:xfrm>
          <a:custGeom>
            <a:avLst/>
            <a:gdLst/>
            <a:ahLst/>
            <a:cxnLst/>
            <a:rect l="l" t="t" r="r" b="b"/>
            <a:pathLst>
              <a:path w="365770" h="175924" extrusionOk="0">
                <a:moveTo>
                  <a:pt x="0" y="0"/>
                </a:moveTo>
                <a:lnTo>
                  <a:pt x="365770" y="0"/>
                </a:lnTo>
                <a:lnTo>
                  <a:pt x="365760" y="70914"/>
                </a:lnTo>
                <a:lnTo>
                  <a:pt x="0" y="175924"/>
                </a:lnTo>
                <a:close/>
              </a:path>
            </a:pathLst>
          </a:custGeom>
          <a:solidFill>
            <a:schemeClr val="accent3"/>
          </a:solidFill>
          <a:ln>
            <a:noFill/>
          </a:ln>
        </p:spPr>
      </p:sp>
      <p:sp>
        <p:nvSpPr>
          <p:cNvPr id="17" name="Google Shape;17;p3"/>
          <p:cNvSpPr txBox="1">
            <a:spLocks noGrp="1"/>
          </p:cNvSpPr>
          <p:nvPr>
            <p:ph type="title"/>
          </p:nvPr>
        </p:nvSpPr>
        <p:spPr>
          <a:xfrm>
            <a:off x="311700" y="539725"/>
            <a:ext cx="8520600" cy="1282500"/>
          </a:xfrm>
          <a:prstGeom prst="rect">
            <a:avLst/>
          </a:prstGeom>
        </p:spPr>
        <p:txBody>
          <a:bodyPr spcFirstLastPara="1" wrap="square" lIns="91425" tIns="91425" rIns="91425" bIns="91425" anchor="t" anchorCtr="0">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a:p>
        </p:txBody>
      </p:sp>
      <p:sp>
        <p:nvSpPr>
          <p:cNvPr id="18" name="Google Shape;18;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9"/>
        <p:cNvGrpSpPr/>
        <p:nvPr/>
      </p:nvGrpSpPr>
      <p:grpSpPr>
        <a:xfrm>
          <a:off x="0" y="0"/>
          <a:ext cx="0" cy="0"/>
          <a:chOff x="0" y="0"/>
          <a:chExt cx="0" cy="0"/>
        </a:xfrm>
      </p:grpSpPr>
      <p:sp>
        <p:nvSpPr>
          <p:cNvPr id="20" name="Google Shape;20;p4"/>
          <p:cNvSpPr/>
          <p:nvPr/>
        </p:nvSpPr>
        <p:spPr>
          <a:xfrm>
            <a:off x="0" y="0"/>
            <a:ext cx="4314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4"/>
          <p:cNvSpPr/>
          <p:nvPr/>
        </p:nvSpPr>
        <p:spPr>
          <a:xfrm>
            <a:off x="0" y="44125"/>
            <a:ext cx="4313625" cy="4399375"/>
          </a:xfrm>
          <a:custGeom>
            <a:avLst/>
            <a:gdLst/>
            <a:ahLst/>
            <a:cxnLst/>
            <a:rect l="l" t="t" r="r" b="b"/>
            <a:pathLst>
              <a:path w="172545" h="175975" extrusionOk="0">
                <a:moveTo>
                  <a:pt x="0" y="157"/>
                </a:moveTo>
                <a:lnTo>
                  <a:pt x="172419" y="0"/>
                </a:lnTo>
                <a:lnTo>
                  <a:pt x="172545" y="126541"/>
                </a:lnTo>
                <a:lnTo>
                  <a:pt x="0" y="175975"/>
                </a:lnTo>
                <a:close/>
              </a:path>
            </a:pathLst>
          </a:custGeom>
          <a:solidFill>
            <a:schemeClr val="accent2"/>
          </a:solidFill>
          <a:ln>
            <a:noFill/>
          </a:ln>
        </p:spPr>
      </p:sp>
      <p:sp>
        <p:nvSpPr>
          <p:cNvPr id="22" name="Google Shape;22;p4"/>
          <p:cNvSpPr/>
          <p:nvPr/>
        </p:nvSpPr>
        <p:spPr>
          <a:xfrm>
            <a:off x="-125" y="0"/>
            <a:ext cx="4316900" cy="4395600"/>
          </a:xfrm>
          <a:custGeom>
            <a:avLst/>
            <a:gdLst/>
            <a:ahLst/>
            <a:cxnLst/>
            <a:rect l="l" t="t" r="r" b="b"/>
            <a:pathLst>
              <a:path w="172676" h="175824" extrusionOk="0">
                <a:moveTo>
                  <a:pt x="0" y="6"/>
                </a:moveTo>
                <a:lnTo>
                  <a:pt x="172676" y="0"/>
                </a:lnTo>
                <a:lnTo>
                  <a:pt x="172562" y="126442"/>
                </a:lnTo>
                <a:lnTo>
                  <a:pt x="0" y="175824"/>
                </a:lnTo>
                <a:close/>
              </a:path>
            </a:pathLst>
          </a:custGeom>
          <a:solidFill>
            <a:schemeClr val="dk1"/>
          </a:solidFill>
          <a:ln>
            <a:noFill/>
          </a:ln>
        </p:spPr>
      </p:sp>
      <p:sp>
        <p:nvSpPr>
          <p:cNvPr id="23" name="Google Shape;23;p4"/>
          <p:cNvSpPr txBox="1">
            <a:spLocks noGrp="1"/>
          </p:cNvSpPr>
          <p:nvPr>
            <p:ph type="title"/>
          </p:nvPr>
        </p:nvSpPr>
        <p:spPr>
          <a:xfrm>
            <a:off x="311725" y="500925"/>
            <a:ext cx="3706500" cy="25089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24" name="Google Shape;24;p4"/>
          <p:cNvSpPr txBox="1">
            <a:spLocks noGrp="1"/>
          </p:cNvSpPr>
          <p:nvPr>
            <p:ph type="body" idx="1"/>
          </p:nvPr>
        </p:nvSpPr>
        <p:spPr>
          <a:xfrm>
            <a:off x="4644675" y="500925"/>
            <a:ext cx="4166400" cy="40986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25" name="Google Shape;25;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6"/>
        <p:cNvGrpSpPr/>
        <p:nvPr/>
      </p:nvGrpSpPr>
      <p:grpSpPr>
        <a:xfrm>
          <a:off x="0" y="0"/>
          <a:ext cx="0" cy="0"/>
          <a:chOff x="0" y="0"/>
          <a:chExt cx="0" cy="0"/>
        </a:xfrm>
      </p:grpSpPr>
      <p:sp>
        <p:nvSpPr>
          <p:cNvPr id="27" name="Google Shape;27;p5"/>
          <p:cNvSpPr/>
          <p:nvPr/>
        </p:nvSpPr>
        <p:spPr>
          <a:xfrm>
            <a:off x="0" y="0"/>
            <a:ext cx="9144000" cy="12771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5"/>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29" name="Google Shape;29;p5"/>
          <p:cNvSpPr txBox="1">
            <a:spLocks noGrp="1"/>
          </p:cNvSpPr>
          <p:nvPr>
            <p:ph type="body" idx="1"/>
          </p:nvPr>
        </p:nvSpPr>
        <p:spPr>
          <a:xfrm>
            <a:off x="311700" y="1505700"/>
            <a:ext cx="3999900" cy="30762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30" name="Google Shape;30;p5"/>
          <p:cNvSpPr txBox="1">
            <a:spLocks noGrp="1"/>
          </p:cNvSpPr>
          <p:nvPr>
            <p:ph type="body" idx="2"/>
          </p:nvPr>
        </p:nvSpPr>
        <p:spPr>
          <a:xfrm>
            <a:off x="4832400" y="1505700"/>
            <a:ext cx="3999900" cy="30762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31" name="Google Shape;31;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2"/>
        <p:cNvGrpSpPr/>
        <p:nvPr/>
      </p:nvGrpSpPr>
      <p:grpSpPr>
        <a:xfrm>
          <a:off x="0" y="0"/>
          <a:ext cx="0" cy="0"/>
          <a:chOff x="0" y="0"/>
          <a:chExt cx="0" cy="0"/>
        </a:xfrm>
      </p:grpSpPr>
      <p:sp>
        <p:nvSpPr>
          <p:cNvPr id="33" name="Google Shape;33;p6"/>
          <p:cNvSpPr/>
          <p:nvPr/>
        </p:nvSpPr>
        <p:spPr>
          <a:xfrm>
            <a:off x="0" y="0"/>
            <a:ext cx="9144000" cy="12771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6"/>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35" name="Google Shape;35;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6"/>
        <p:cNvGrpSpPr/>
        <p:nvPr/>
      </p:nvGrpSpPr>
      <p:grpSpPr>
        <a:xfrm>
          <a:off x="0" y="0"/>
          <a:ext cx="0" cy="0"/>
          <a:chOff x="0" y="0"/>
          <a:chExt cx="0" cy="0"/>
        </a:xfrm>
      </p:grpSpPr>
      <p:sp>
        <p:nvSpPr>
          <p:cNvPr id="37" name="Google Shape;37;p7"/>
          <p:cNvSpPr/>
          <p:nvPr/>
        </p:nvSpPr>
        <p:spPr>
          <a:xfrm>
            <a:off x="0" y="0"/>
            <a:ext cx="37644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7"/>
          <p:cNvSpPr txBox="1">
            <a:spLocks noGrp="1"/>
          </p:cNvSpPr>
          <p:nvPr>
            <p:ph type="title"/>
          </p:nvPr>
        </p:nvSpPr>
        <p:spPr>
          <a:xfrm>
            <a:off x="311725" y="500925"/>
            <a:ext cx="3127500" cy="18291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39" name="Google Shape;39;p7"/>
          <p:cNvSpPr txBox="1">
            <a:spLocks noGrp="1"/>
          </p:cNvSpPr>
          <p:nvPr>
            <p:ph type="body" idx="1"/>
          </p:nvPr>
        </p:nvSpPr>
        <p:spPr>
          <a:xfrm>
            <a:off x="311700" y="2390650"/>
            <a:ext cx="3127500" cy="22980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Clr>
                <a:schemeClr val="accent2"/>
              </a:buClr>
              <a:buSzPts val="1300"/>
              <a:buChar char="●"/>
              <a:defRPr>
                <a:solidFill>
                  <a:schemeClr val="accent2"/>
                </a:solidFill>
              </a:defRPr>
            </a:lvl1pPr>
            <a:lvl2pPr marL="914400" lvl="1" indent="-298450">
              <a:spcBef>
                <a:spcPts val="0"/>
              </a:spcBef>
              <a:spcAft>
                <a:spcPts val="0"/>
              </a:spcAft>
              <a:buClr>
                <a:schemeClr val="accent2"/>
              </a:buClr>
              <a:buSzPts val="1100"/>
              <a:buChar char="○"/>
              <a:defRPr>
                <a:solidFill>
                  <a:schemeClr val="accent2"/>
                </a:solidFill>
              </a:defRPr>
            </a:lvl2pPr>
            <a:lvl3pPr marL="1371600" lvl="2" indent="-298450">
              <a:spcBef>
                <a:spcPts val="0"/>
              </a:spcBef>
              <a:spcAft>
                <a:spcPts val="0"/>
              </a:spcAft>
              <a:buClr>
                <a:schemeClr val="accent2"/>
              </a:buClr>
              <a:buSzPts val="1100"/>
              <a:buChar char="■"/>
              <a:defRPr>
                <a:solidFill>
                  <a:schemeClr val="accent2"/>
                </a:solidFill>
              </a:defRPr>
            </a:lvl3pPr>
            <a:lvl4pPr marL="1828800" lvl="3" indent="-298450">
              <a:spcBef>
                <a:spcPts val="0"/>
              </a:spcBef>
              <a:spcAft>
                <a:spcPts val="0"/>
              </a:spcAft>
              <a:buClr>
                <a:schemeClr val="accent2"/>
              </a:buClr>
              <a:buSzPts val="1100"/>
              <a:buChar char="●"/>
              <a:defRPr>
                <a:solidFill>
                  <a:schemeClr val="accent2"/>
                </a:solidFill>
              </a:defRPr>
            </a:lvl4pPr>
            <a:lvl5pPr marL="2286000" lvl="4" indent="-298450">
              <a:spcBef>
                <a:spcPts val="0"/>
              </a:spcBef>
              <a:spcAft>
                <a:spcPts val="0"/>
              </a:spcAft>
              <a:buClr>
                <a:schemeClr val="accent2"/>
              </a:buClr>
              <a:buSzPts val="1100"/>
              <a:buChar char="○"/>
              <a:defRPr>
                <a:solidFill>
                  <a:schemeClr val="accent2"/>
                </a:solidFill>
              </a:defRPr>
            </a:lvl5pPr>
            <a:lvl6pPr marL="2743200" lvl="5" indent="-298450">
              <a:spcBef>
                <a:spcPts val="0"/>
              </a:spcBef>
              <a:spcAft>
                <a:spcPts val="0"/>
              </a:spcAft>
              <a:buClr>
                <a:schemeClr val="accent2"/>
              </a:buClr>
              <a:buSzPts val="1100"/>
              <a:buChar char="■"/>
              <a:defRPr>
                <a:solidFill>
                  <a:schemeClr val="accent2"/>
                </a:solidFill>
              </a:defRPr>
            </a:lvl6pPr>
            <a:lvl7pPr marL="3200400" lvl="6" indent="-298450">
              <a:spcBef>
                <a:spcPts val="0"/>
              </a:spcBef>
              <a:spcAft>
                <a:spcPts val="0"/>
              </a:spcAft>
              <a:buClr>
                <a:schemeClr val="accent2"/>
              </a:buClr>
              <a:buSzPts val="1100"/>
              <a:buChar char="●"/>
              <a:defRPr>
                <a:solidFill>
                  <a:schemeClr val="accent2"/>
                </a:solidFill>
              </a:defRPr>
            </a:lvl7pPr>
            <a:lvl8pPr marL="3657600" lvl="7" indent="-298450">
              <a:spcBef>
                <a:spcPts val="0"/>
              </a:spcBef>
              <a:spcAft>
                <a:spcPts val="0"/>
              </a:spcAft>
              <a:buClr>
                <a:schemeClr val="accent2"/>
              </a:buClr>
              <a:buSzPts val="1100"/>
              <a:buChar char="○"/>
              <a:defRPr>
                <a:solidFill>
                  <a:schemeClr val="accent2"/>
                </a:solidFill>
              </a:defRPr>
            </a:lvl8pPr>
            <a:lvl9pPr marL="4114800" lvl="8" indent="-298450">
              <a:spcBef>
                <a:spcPts val="0"/>
              </a:spcBef>
              <a:spcAft>
                <a:spcPts val="0"/>
              </a:spcAft>
              <a:buClr>
                <a:schemeClr val="accent2"/>
              </a:buClr>
              <a:buSzPts val="1100"/>
              <a:buChar char="■"/>
              <a:defRPr>
                <a:solidFill>
                  <a:schemeClr val="accent2"/>
                </a:solidFill>
              </a:defRPr>
            </a:lvl9pPr>
          </a:lstStyle>
          <a:p>
            <a:endParaRPr/>
          </a:p>
        </p:txBody>
      </p:sp>
      <p:sp>
        <p:nvSpPr>
          <p:cNvPr id="40" name="Google Shape;40;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3"/>
        </a:solidFill>
        <a:effectLst/>
      </p:bgPr>
    </p:bg>
    <p:spTree>
      <p:nvGrpSpPr>
        <p:cNvPr id="1" name="Shape 41"/>
        <p:cNvGrpSpPr/>
        <p:nvPr/>
      </p:nvGrpSpPr>
      <p:grpSpPr>
        <a:xfrm>
          <a:off x="0" y="0"/>
          <a:ext cx="0" cy="0"/>
          <a:chOff x="0" y="0"/>
          <a:chExt cx="0" cy="0"/>
        </a:xfrm>
      </p:grpSpPr>
      <p:sp>
        <p:nvSpPr>
          <p:cNvPr id="42" name="Google Shape;42;p8"/>
          <p:cNvSpPr txBox="1">
            <a:spLocks noGrp="1"/>
          </p:cNvSpPr>
          <p:nvPr>
            <p:ph type="title"/>
          </p:nvPr>
        </p:nvSpPr>
        <p:spPr>
          <a:xfrm>
            <a:off x="311675" y="798600"/>
            <a:ext cx="6247800" cy="3546300"/>
          </a:xfrm>
          <a:prstGeom prst="rect">
            <a:avLst/>
          </a:prstGeom>
        </p:spPr>
        <p:txBody>
          <a:bodyPr spcFirstLastPara="1" wrap="square" lIns="91425" tIns="91425" rIns="91425" bIns="91425" anchor="ctr" anchorCtr="0">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a:p>
        </p:txBody>
      </p:sp>
      <p:sp>
        <p:nvSpPr>
          <p:cNvPr id="43" name="Google Shape;43;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4"/>
        <p:cNvGrpSpPr/>
        <p:nvPr/>
      </p:nvGrpSpPr>
      <p:grpSpPr>
        <a:xfrm>
          <a:off x="0" y="0"/>
          <a:ext cx="0" cy="0"/>
          <a:chOff x="0" y="0"/>
          <a:chExt cx="0" cy="0"/>
        </a:xfrm>
      </p:grpSpPr>
      <p:sp>
        <p:nvSpPr>
          <p:cNvPr id="45" name="Google Shape;45;p9"/>
          <p:cNvSpPr/>
          <p:nvPr/>
        </p:nvSpPr>
        <p:spPr>
          <a:xfrm>
            <a:off x="0" y="0"/>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9"/>
          <p:cNvSpPr txBox="1">
            <a:spLocks noGrp="1"/>
          </p:cNvSpPr>
          <p:nvPr>
            <p:ph type="title"/>
          </p:nvPr>
        </p:nvSpPr>
        <p:spPr>
          <a:xfrm>
            <a:off x="311300" y="500925"/>
            <a:ext cx="3704400" cy="20496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47" name="Google Shape;47;p9"/>
          <p:cNvSpPr txBox="1">
            <a:spLocks noGrp="1"/>
          </p:cNvSpPr>
          <p:nvPr>
            <p:ph type="subTitle" idx="1"/>
          </p:nvPr>
        </p:nvSpPr>
        <p:spPr>
          <a:xfrm>
            <a:off x="304800" y="2626725"/>
            <a:ext cx="3704400" cy="9267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accent2"/>
              </a:buClr>
              <a:buSzPts val="1600"/>
              <a:buNone/>
              <a:defRPr sz="1600">
                <a:solidFill>
                  <a:schemeClr val="accent2"/>
                </a:solidFill>
              </a:defRPr>
            </a:lvl1pPr>
            <a:lvl2pPr lvl="1">
              <a:lnSpc>
                <a:spcPct val="100000"/>
              </a:lnSpc>
              <a:spcBef>
                <a:spcPts val="0"/>
              </a:spcBef>
              <a:spcAft>
                <a:spcPts val="0"/>
              </a:spcAft>
              <a:buClr>
                <a:schemeClr val="accent2"/>
              </a:buClr>
              <a:buSzPts val="1600"/>
              <a:buNone/>
              <a:defRPr sz="1600">
                <a:solidFill>
                  <a:schemeClr val="accent2"/>
                </a:solidFill>
              </a:defRPr>
            </a:lvl2pPr>
            <a:lvl3pPr lvl="2">
              <a:lnSpc>
                <a:spcPct val="100000"/>
              </a:lnSpc>
              <a:spcBef>
                <a:spcPts val="0"/>
              </a:spcBef>
              <a:spcAft>
                <a:spcPts val="0"/>
              </a:spcAft>
              <a:buClr>
                <a:schemeClr val="accent2"/>
              </a:buClr>
              <a:buSzPts val="1600"/>
              <a:buNone/>
              <a:defRPr sz="1600">
                <a:solidFill>
                  <a:schemeClr val="accent2"/>
                </a:solidFill>
              </a:defRPr>
            </a:lvl3pPr>
            <a:lvl4pPr lvl="3">
              <a:lnSpc>
                <a:spcPct val="100000"/>
              </a:lnSpc>
              <a:spcBef>
                <a:spcPts val="0"/>
              </a:spcBef>
              <a:spcAft>
                <a:spcPts val="0"/>
              </a:spcAft>
              <a:buClr>
                <a:schemeClr val="accent2"/>
              </a:buClr>
              <a:buSzPts val="1600"/>
              <a:buNone/>
              <a:defRPr sz="1600">
                <a:solidFill>
                  <a:schemeClr val="accent2"/>
                </a:solidFill>
              </a:defRPr>
            </a:lvl4pPr>
            <a:lvl5pPr lvl="4">
              <a:lnSpc>
                <a:spcPct val="100000"/>
              </a:lnSpc>
              <a:spcBef>
                <a:spcPts val="0"/>
              </a:spcBef>
              <a:spcAft>
                <a:spcPts val="0"/>
              </a:spcAft>
              <a:buClr>
                <a:schemeClr val="accent2"/>
              </a:buClr>
              <a:buSzPts val="1600"/>
              <a:buNone/>
              <a:defRPr sz="1600">
                <a:solidFill>
                  <a:schemeClr val="accent2"/>
                </a:solidFill>
              </a:defRPr>
            </a:lvl5pPr>
            <a:lvl6pPr lvl="5">
              <a:lnSpc>
                <a:spcPct val="100000"/>
              </a:lnSpc>
              <a:spcBef>
                <a:spcPts val="0"/>
              </a:spcBef>
              <a:spcAft>
                <a:spcPts val="0"/>
              </a:spcAft>
              <a:buClr>
                <a:schemeClr val="accent2"/>
              </a:buClr>
              <a:buSzPts val="1600"/>
              <a:buNone/>
              <a:defRPr sz="1600">
                <a:solidFill>
                  <a:schemeClr val="accent2"/>
                </a:solidFill>
              </a:defRPr>
            </a:lvl6pPr>
            <a:lvl7pPr lvl="6">
              <a:lnSpc>
                <a:spcPct val="100000"/>
              </a:lnSpc>
              <a:spcBef>
                <a:spcPts val="0"/>
              </a:spcBef>
              <a:spcAft>
                <a:spcPts val="0"/>
              </a:spcAft>
              <a:buClr>
                <a:schemeClr val="accent2"/>
              </a:buClr>
              <a:buSzPts val="1600"/>
              <a:buNone/>
              <a:defRPr sz="1600">
                <a:solidFill>
                  <a:schemeClr val="accent2"/>
                </a:solidFill>
              </a:defRPr>
            </a:lvl7pPr>
            <a:lvl8pPr lvl="7">
              <a:lnSpc>
                <a:spcPct val="100000"/>
              </a:lnSpc>
              <a:spcBef>
                <a:spcPts val="0"/>
              </a:spcBef>
              <a:spcAft>
                <a:spcPts val="0"/>
              </a:spcAft>
              <a:buClr>
                <a:schemeClr val="accent2"/>
              </a:buClr>
              <a:buSzPts val="1600"/>
              <a:buNone/>
              <a:defRPr sz="1600">
                <a:solidFill>
                  <a:schemeClr val="accent2"/>
                </a:solidFill>
              </a:defRPr>
            </a:lvl8pPr>
            <a:lvl9pPr lvl="8">
              <a:lnSpc>
                <a:spcPct val="100000"/>
              </a:lnSpc>
              <a:spcBef>
                <a:spcPts val="0"/>
              </a:spcBef>
              <a:spcAft>
                <a:spcPts val="0"/>
              </a:spcAft>
              <a:buClr>
                <a:schemeClr val="accent2"/>
              </a:buClr>
              <a:buSzPts val="1600"/>
              <a:buNone/>
              <a:defRPr sz="1600">
                <a:solidFill>
                  <a:schemeClr val="accent2"/>
                </a:solidFill>
              </a:defRPr>
            </a:lvl9pPr>
          </a:lstStyle>
          <a:p>
            <a:endParaRPr/>
          </a:p>
        </p:txBody>
      </p:sp>
      <p:sp>
        <p:nvSpPr>
          <p:cNvPr id="48" name="Google Shape;48;p9"/>
          <p:cNvSpPr txBox="1">
            <a:spLocks noGrp="1"/>
          </p:cNvSpPr>
          <p:nvPr>
            <p:ph type="body" idx="2"/>
          </p:nvPr>
        </p:nvSpPr>
        <p:spPr>
          <a:xfrm>
            <a:off x="4879025" y="500925"/>
            <a:ext cx="3954000" cy="41115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49" name="Google Shape;49;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0"/>
        <p:cNvGrpSpPr/>
        <p:nvPr/>
      </p:nvGrpSpPr>
      <p:grpSpPr>
        <a:xfrm>
          <a:off x="0" y="0"/>
          <a:ext cx="0" cy="0"/>
          <a:chOff x="0" y="0"/>
          <a:chExt cx="0" cy="0"/>
        </a:xfrm>
      </p:grpSpPr>
      <p:sp>
        <p:nvSpPr>
          <p:cNvPr id="51" name="Google Shape;51;p10"/>
          <p:cNvSpPr/>
          <p:nvPr/>
        </p:nvSpPr>
        <p:spPr>
          <a:xfrm>
            <a:off x="0" y="4369000"/>
            <a:ext cx="9144000" cy="7743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10"/>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Clr>
                <a:schemeClr val="lt1"/>
              </a:buClr>
              <a:buSzPts val="1300"/>
              <a:buFont typeface="Merriweather"/>
              <a:buNone/>
              <a:defRPr>
                <a:solidFill>
                  <a:schemeClr val="lt1"/>
                </a:solidFill>
                <a:latin typeface="Merriweather"/>
                <a:ea typeface="Merriweather"/>
                <a:cs typeface="Merriweather"/>
                <a:sym typeface="Merriweather"/>
              </a:defRPr>
            </a:lvl1pPr>
          </a:lstStyle>
          <a:p>
            <a:endParaRPr/>
          </a:p>
        </p:txBody>
      </p:sp>
      <p:sp>
        <p:nvSpPr>
          <p:cNvPr id="53" name="Google Shape;5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paradigm">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1pPr>
            <a:lvl2pPr lvl="1">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2pPr>
            <a:lvl3pPr lvl="2">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3pPr>
            <a:lvl4pPr lvl="3">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4pPr>
            <a:lvl5pPr lvl="4">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5pPr>
            <a:lvl6pPr lvl="5">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6pPr>
            <a:lvl7pPr lvl="6">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7pPr>
            <a:lvl8pPr lvl="7">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8pPr>
            <a:lvl9pPr lvl="8">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11150">
              <a:lnSpc>
                <a:spcPct val="115000"/>
              </a:lnSpc>
              <a:spcBef>
                <a:spcPts val="0"/>
              </a:spcBef>
              <a:spcAft>
                <a:spcPts val="0"/>
              </a:spcAft>
              <a:buClr>
                <a:schemeClr val="dk2"/>
              </a:buClr>
              <a:buSzPts val="1300"/>
              <a:buFont typeface="Roboto"/>
              <a:buChar char="●"/>
              <a:defRPr sz="1300">
                <a:solidFill>
                  <a:schemeClr val="dk2"/>
                </a:solidFill>
                <a:latin typeface="Roboto"/>
                <a:ea typeface="Roboto"/>
                <a:cs typeface="Roboto"/>
                <a:sym typeface="Roboto"/>
              </a:defRPr>
            </a:lvl1pPr>
            <a:lvl2pPr marL="914400" lvl="1" indent="-29845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2pPr>
            <a:lvl3pPr marL="1371600" lvl="2" indent="-29845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3pPr>
            <a:lvl4pPr marL="1828800" lvl="3" indent="-29845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4pPr>
            <a:lvl5pPr marL="2286000" lvl="4" indent="-29845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5pPr>
            <a:lvl6pPr marL="2743200" lvl="5" indent="-29845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6pPr>
            <a:lvl7pPr marL="3200400" lvl="6" indent="-29845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7pPr>
            <a:lvl8pPr marL="3657600" lvl="7" indent="-29845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8pPr>
            <a:lvl9pPr marL="4114800" lvl="8" indent="-29845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latin typeface="Roboto"/>
                <a:ea typeface="Roboto"/>
                <a:cs typeface="Roboto"/>
                <a:sym typeface="Roboto"/>
              </a:defRPr>
            </a:lvl1pPr>
            <a:lvl2pPr lvl="1" algn="r">
              <a:buNone/>
              <a:defRPr sz="1000">
                <a:solidFill>
                  <a:schemeClr val="dk2"/>
                </a:solidFill>
                <a:latin typeface="Roboto"/>
                <a:ea typeface="Roboto"/>
                <a:cs typeface="Roboto"/>
                <a:sym typeface="Roboto"/>
              </a:defRPr>
            </a:lvl2pPr>
            <a:lvl3pPr lvl="2" algn="r">
              <a:buNone/>
              <a:defRPr sz="1000">
                <a:solidFill>
                  <a:schemeClr val="dk2"/>
                </a:solidFill>
                <a:latin typeface="Roboto"/>
                <a:ea typeface="Roboto"/>
                <a:cs typeface="Roboto"/>
                <a:sym typeface="Roboto"/>
              </a:defRPr>
            </a:lvl3pPr>
            <a:lvl4pPr lvl="3" algn="r">
              <a:buNone/>
              <a:defRPr sz="1000">
                <a:solidFill>
                  <a:schemeClr val="dk2"/>
                </a:solidFill>
                <a:latin typeface="Roboto"/>
                <a:ea typeface="Roboto"/>
                <a:cs typeface="Roboto"/>
                <a:sym typeface="Roboto"/>
              </a:defRPr>
            </a:lvl4pPr>
            <a:lvl5pPr lvl="4" algn="r">
              <a:buNone/>
              <a:defRPr sz="1000">
                <a:solidFill>
                  <a:schemeClr val="dk2"/>
                </a:solidFill>
                <a:latin typeface="Roboto"/>
                <a:ea typeface="Roboto"/>
                <a:cs typeface="Roboto"/>
                <a:sym typeface="Roboto"/>
              </a:defRPr>
            </a:lvl5pPr>
            <a:lvl6pPr lvl="5" algn="r">
              <a:buNone/>
              <a:defRPr sz="1000">
                <a:solidFill>
                  <a:schemeClr val="dk2"/>
                </a:solidFill>
                <a:latin typeface="Roboto"/>
                <a:ea typeface="Roboto"/>
                <a:cs typeface="Roboto"/>
                <a:sym typeface="Roboto"/>
              </a:defRPr>
            </a:lvl6pPr>
            <a:lvl7pPr lvl="6" algn="r">
              <a:buNone/>
              <a:defRPr sz="1000">
                <a:solidFill>
                  <a:schemeClr val="dk2"/>
                </a:solidFill>
                <a:latin typeface="Roboto"/>
                <a:ea typeface="Roboto"/>
                <a:cs typeface="Roboto"/>
                <a:sym typeface="Roboto"/>
              </a:defRPr>
            </a:lvl7pPr>
            <a:lvl8pPr lvl="7" algn="r">
              <a:buNone/>
              <a:defRPr sz="1000">
                <a:solidFill>
                  <a:schemeClr val="dk2"/>
                </a:solidFill>
                <a:latin typeface="Roboto"/>
                <a:ea typeface="Roboto"/>
                <a:cs typeface="Roboto"/>
                <a:sym typeface="Roboto"/>
              </a:defRPr>
            </a:lvl8pPr>
            <a:lvl9pPr lvl="8" algn="r">
              <a:buNone/>
              <a:defRPr sz="1000">
                <a:solidFill>
                  <a:schemeClr val="dk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9.xml"/><Relationship Id="rId5" Type="http://schemas.openxmlformats.org/officeDocument/2006/relationships/image" Target="../media/image10.jp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9.xml"/><Relationship Id="rId5" Type="http://schemas.openxmlformats.org/officeDocument/2006/relationships/image" Target="../media/image5.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9.xml"/><Relationship Id="rId5" Type="http://schemas.openxmlformats.org/officeDocument/2006/relationships/image" Target="../media/image5.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9.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9.xml"/><Relationship Id="rId5" Type="http://schemas.openxmlformats.org/officeDocument/2006/relationships/image" Target="../media/image5.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9.xml"/><Relationship Id="rId6" Type="http://schemas.openxmlformats.org/officeDocument/2006/relationships/image" Target="../media/image5.png"/><Relationship Id="rId5" Type="http://schemas.openxmlformats.org/officeDocument/2006/relationships/image" Target="../media/image14.pn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9.xml"/><Relationship Id="rId5" Type="http://schemas.openxmlformats.org/officeDocument/2006/relationships/image" Target="../media/image5.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9.xml"/><Relationship Id="rId5" Type="http://schemas.openxmlformats.org/officeDocument/2006/relationships/image" Target="../media/image5.pn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9.xml"/><Relationship Id="rId5" Type="http://schemas.openxmlformats.org/officeDocument/2006/relationships/image" Target="../media/image5.pn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9.xml"/><Relationship Id="rId6" Type="http://schemas.openxmlformats.org/officeDocument/2006/relationships/image" Target="../media/image5.png"/><Relationship Id="rId5" Type="http://schemas.openxmlformats.org/officeDocument/2006/relationships/image" Target="../media/image19.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9.xml"/><Relationship Id="rId4" Type="http://schemas.openxmlformats.org/officeDocument/2006/relationships/image" Target="../media/image20.jp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9.xml"/><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9.xml"/><Relationship Id="rId5" Type="http://schemas.openxmlformats.org/officeDocument/2006/relationships/image" Target="../media/image21.jp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9.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9.xml"/><Relationship Id="rId5" Type="http://schemas.openxmlformats.org/officeDocument/2006/relationships/image" Target="../media/image5.png"/><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9.xml"/><Relationship Id="rId5" Type="http://schemas.openxmlformats.org/officeDocument/2006/relationships/image" Target="../media/image6.jp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9.xml"/><Relationship Id="rId5" Type="http://schemas.openxmlformats.org/officeDocument/2006/relationships/image" Target="../media/image7.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9.xml"/><Relationship Id="rId5" Type="http://schemas.openxmlformats.org/officeDocument/2006/relationships/image" Target="../media/image8.jp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9.xml"/><Relationship Id="rId5" Type="http://schemas.openxmlformats.org/officeDocument/2006/relationships/image" Target="../media/image9.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B1F4F"/>
        </a:solidFill>
        <a:effectLst/>
      </p:bgPr>
    </p:bg>
    <p:spTree>
      <p:nvGrpSpPr>
        <p:cNvPr id="1" name="Shape 63"/>
        <p:cNvGrpSpPr/>
        <p:nvPr/>
      </p:nvGrpSpPr>
      <p:grpSpPr>
        <a:xfrm>
          <a:off x="0" y="0"/>
          <a:ext cx="0" cy="0"/>
          <a:chOff x="0" y="0"/>
          <a:chExt cx="0" cy="0"/>
        </a:xfrm>
      </p:grpSpPr>
      <p:sp>
        <p:nvSpPr>
          <p:cNvPr id="64" name="Google Shape;64;p13"/>
          <p:cNvSpPr txBox="1">
            <a:spLocks noGrp="1"/>
          </p:cNvSpPr>
          <p:nvPr>
            <p:ph type="ctrTitle"/>
          </p:nvPr>
        </p:nvSpPr>
        <p:spPr>
          <a:xfrm>
            <a:off x="531175" y="302250"/>
            <a:ext cx="7764000" cy="12825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sz="4000">
                <a:solidFill>
                  <a:srgbClr val="000000"/>
                </a:solidFill>
                <a:latin typeface="Calibri"/>
                <a:ea typeface="Calibri"/>
                <a:cs typeface="Calibri"/>
                <a:sym typeface="Calibri"/>
              </a:rPr>
              <a:t>Opioid Remediation Collaborative (ORC)</a:t>
            </a:r>
            <a:endParaRPr sz="3500">
              <a:solidFill>
                <a:srgbClr val="000000"/>
              </a:solidFill>
              <a:highlight>
                <a:schemeClr val="lt1"/>
              </a:highlight>
              <a:latin typeface="Calibri"/>
              <a:ea typeface="Calibri"/>
              <a:cs typeface="Calibri"/>
              <a:sym typeface="Calibri"/>
            </a:endParaRPr>
          </a:p>
        </p:txBody>
      </p:sp>
      <p:pic>
        <p:nvPicPr>
          <p:cNvPr id="66" name="Google Shape;66;p13"/>
          <p:cNvPicPr preferRelativeResize="0"/>
          <p:nvPr/>
        </p:nvPicPr>
        <p:blipFill>
          <a:blip r:embed="rId3">
            <a:alphaModFix/>
          </a:blip>
          <a:stretch>
            <a:fillRect/>
          </a:stretch>
        </p:blipFill>
        <p:spPr>
          <a:xfrm>
            <a:off x="628900" y="1357225"/>
            <a:ext cx="4050350" cy="1559400"/>
          </a:xfrm>
          <a:prstGeom prst="rect">
            <a:avLst/>
          </a:prstGeom>
          <a:noFill/>
          <a:ln>
            <a:noFill/>
          </a:ln>
        </p:spPr>
      </p:pic>
      <p:sp>
        <p:nvSpPr>
          <p:cNvPr id="67" name="Google Shape;67;p13"/>
          <p:cNvSpPr txBox="1"/>
          <p:nvPr/>
        </p:nvSpPr>
        <p:spPr>
          <a:xfrm>
            <a:off x="4572000" y="938250"/>
            <a:ext cx="25233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000">
                <a:latin typeface="Calibri"/>
                <a:ea typeface="Calibri"/>
                <a:cs typeface="Calibri"/>
                <a:sym typeface="Calibri"/>
              </a:rPr>
              <a:t>of New Mexico</a:t>
            </a:r>
            <a:endParaRPr sz="3000">
              <a:latin typeface="Calibri"/>
              <a:ea typeface="Calibri"/>
              <a:cs typeface="Calibri"/>
              <a:sym typeface="Calibri"/>
            </a:endParaRPr>
          </a:p>
        </p:txBody>
      </p:sp>
      <p:sp>
        <p:nvSpPr>
          <p:cNvPr id="68" name="Google Shape;68;p13"/>
          <p:cNvSpPr txBox="1"/>
          <p:nvPr/>
        </p:nvSpPr>
        <p:spPr>
          <a:xfrm>
            <a:off x="2233700" y="2832775"/>
            <a:ext cx="10440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b="1">
                <a:solidFill>
                  <a:srgbClr val="1B1F4F"/>
                </a:solidFill>
                <a:latin typeface="Calibri"/>
                <a:ea typeface="Calibri"/>
                <a:cs typeface="Calibri"/>
                <a:sym typeface="Calibri"/>
              </a:rPr>
              <a:t>orcnm.com</a:t>
            </a:r>
            <a:endParaRPr sz="1300" b="1">
              <a:solidFill>
                <a:srgbClr val="1B1F4F"/>
              </a:solidFill>
              <a:latin typeface="Calibri"/>
              <a:ea typeface="Calibri"/>
              <a:cs typeface="Calibri"/>
              <a:sym typeface="Calibri"/>
            </a:endParaRPr>
          </a:p>
        </p:txBody>
      </p:sp>
      <p:sp>
        <p:nvSpPr>
          <p:cNvPr id="2" name="Google Shape;65;p13">
            <a:extLst>
              <a:ext uri="{FF2B5EF4-FFF2-40B4-BE49-F238E27FC236}">
                <a16:creationId xmlns:a16="http://schemas.microsoft.com/office/drawing/2014/main" id="{B9FF563D-6BAC-49FA-2B6F-BC8B7E2398D8}"/>
              </a:ext>
            </a:extLst>
          </p:cNvPr>
          <p:cNvSpPr txBox="1">
            <a:spLocks/>
          </p:cNvSpPr>
          <p:nvPr/>
        </p:nvSpPr>
        <p:spPr>
          <a:xfrm>
            <a:off x="1997849" y="2832775"/>
            <a:ext cx="6767701" cy="222331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1150" algn="l" rtl="0">
              <a:lnSpc>
                <a:spcPct val="100000"/>
              </a:lnSpc>
              <a:spcBef>
                <a:spcPts val="0"/>
              </a:spcBef>
              <a:spcAft>
                <a:spcPts val="0"/>
              </a:spcAft>
              <a:buClr>
                <a:schemeClr val="lt2"/>
              </a:buClr>
              <a:buSzPts val="1600"/>
              <a:buFont typeface="Roboto"/>
              <a:buNone/>
              <a:defRPr sz="1600" b="0" i="0" u="none" strike="noStrike" cap="none">
                <a:solidFill>
                  <a:schemeClr val="lt2"/>
                </a:solidFill>
                <a:latin typeface="Roboto"/>
                <a:ea typeface="Roboto"/>
                <a:cs typeface="Roboto"/>
                <a:sym typeface="Roboto"/>
              </a:defRPr>
            </a:lvl1pPr>
            <a:lvl2pPr marL="914400" marR="0" lvl="1" indent="-298450" algn="l" rtl="0">
              <a:lnSpc>
                <a:spcPct val="100000"/>
              </a:lnSpc>
              <a:spcBef>
                <a:spcPts val="0"/>
              </a:spcBef>
              <a:spcAft>
                <a:spcPts val="0"/>
              </a:spcAft>
              <a:buClr>
                <a:schemeClr val="lt2"/>
              </a:buClr>
              <a:buSzPts val="1600"/>
              <a:buFont typeface="Roboto"/>
              <a:buNone/>
              <a:defRPr sz="1600" b="0" i="0" u="none" strike="noStrike" cap="none">
                <a:solidFill>
                  <a:schemeClr val="lt2"/>
                </a:solidFill>
                <a:latin typeface="Roboto"/>
                <a:ea typeface="Roboto"/>
                <a:cs typeface="Roboto"/>
                <a:sym typeface="Roboto"/>
              </a:defRPr>
            </a:lvl2pPr>
            <a:lvl3pPr marL="1371600" marR="0" lvl="2" indent="-298450" algn="l" rtl="0">
              <a:lnSpc>
                <a:spcPct val="100000"/>
              </a:lnSpc>
              <a:spcBef>
                <a:spcPts val="0"/>
              </a:spcBef>
              <a:spcAft>
                <a:spcPts val="0"/>
              </a:spcAft>
              <a:buClr>
                <a:schemeClr val="lt2"/>
              </a:buClr>
              <a:buSzPts val="1600"/>
              <a:buFont typeface="Roboto"/>
              <a:buNone/>
              <a:defRPr sz="1600" b="0" i="0" u="none" strike="noStrike" cap="none">
                <a:solidFill>
                  <a:schemeClr val="lt2"/>
                </a:solidFill>
                <a:latin typeface="Roboto"/>
                <a:ea typeface="Roboto"/>
                <a:cs typeface="Roboto"/>
                <a:sym typeface="Roboto"/>
              </a:defRPr>
            </a:lvl3pPr>
            <a:lvl4pPr marL="1828800" marR="0" lvl="3" indent="-298450" algn="l" rtl="0">
              <a:lnSpc>
                <a:spcPct val="100000"/>
              </a:lnSpc>
              <a:spcBef>
                <a:spcPts val="0"/>
              </a:spcBef>
              <a:spcAft>
                <a:spcPts val="0"/>
              </a:spcAft>
              <a:buClr>
                <a:schemeClr val="lt2"/>
              </a:buClr>
              <a:buSzPts val="1600"/>
              <a:buFont typeface="Roboto"/>
              <a:buNone/>
              <a:defRPr sz="1600" b="0" i="0" u="none" strike="noStrike" cap="none">
                <a:solidFill>
                  <a:schemeClr val="lt2"/>
                </a:solidFill>
                <a:latin typeface="Roboto"/>
                <a:ea typeface="Roboto"/>
                <a:cs typeface="Roboto"/>
                <a:sym typeface="Roboto"/>
              </a:defRPr>
            </a:lvl4pPr>
            <a:lvl5pPr marL="2286000" marR="0" lvl="4" indent="-298450" algn="l" rtl="0">
              <a:lnSpc>
                <a:spcPct val="100000"/>
              </a:lnSpc>
              <a:spcBef>
                <a:spcPts val="0"/>
              </a:spcBef>
              <a:spcAft>
                <a:spcPts val="0"/>
              </a:spcAft>
              <a:buClr>
                <a:schemeClr val="lt2"/>
              </a:buClr>
              <a:buSzPts val="1600"/>
              <a:buFont typeface="Roboto"/>
              <a:buNone/>
              <a:defRPr sz="1600" b="0" i="0" u="none" strike="noStrike" cap="none">
                <a:solidFill>
                  <a:schemeClr val="lt2"/>
                </a:solidFill>
                <a:latin typeface="Roboto"/>
                <a:ea typeface="Roboto"/>
                <a:cs typeface="Roboto"/>
                <a:sym typeface="Roboto"/>
              </a:defRPr>
            </a:lvl5pPr>
            <a:lvl6pPr marL="2743200" marR="0" lvl="5" indent="-298450" algn="l" rtl="0">
              <a:lnSpc>
                <a:spcPct val="100000"/>
              </a:lnSpc>
              <a:spcBef>
                <a:spcPts val="0"/>
              </a:spcBef>
              <a:spcAft>
                <a:spcPts val="0"/>
              </a:spcAft>
              <a:buClr>
                <a:schemeClr val="lt2"/>
              </a:buClr>
              <a:buSzPts val="1600"/>
              <a:buFont typeface="Roboto"/>
              <a:buNone/>
              <a:defRPr sz="1600" b="0" i="0" u="none" strike="noStrike" cap="none">
                <a:solidFill>
                  <a:schemeClr val="lt2"/>
                </a:solidFill>
                <a:latin typeface="Roboto"/>
                <a:ea typeface="Roboto"/>
                <a:cs typeface="Roboto"/>
                <a:sym typeface="Roboto"/>
              </a:defRPr>
            </a:lvl6pPr>
            <a:lvl7pPr marL="3200400" marR="0" lvl="6" indent="-298450" algn="l" rtl="0">
              <a:lnSpc>
                <a:spcPct val="100000"/>
              </a:lnSpc>
              <a:spcBef>
                <a:spcPts val="0"/>
              </a:spcBef>
              <a:spcAft>
                <a:spcPts val="0"/>
              </a:spcAft>
              <a:buClr>
                <a:schemeClr val="lt2"/>
              </a:buClr>
              <a:buSzPts val="1600"/>
              <a:buFont typeface="Roboto"/>
              <a:buNone/>
              <a:defRPr sz="1600" b="0" i="0" u="none" strike="noStrike" cap="none">
                <a:solidFill>
                  <a:schemeClr val="lt2"/>
                </a:solidFill>
                <a:latin typeface="Roboto"/>
                <a:ea typeface="Roboto"/>
                <a:cs typeface="Roboto"/>
                <a:sym typeface="Roboto"/>
              </a:defRPr>
            </a:lvl7pPr>
            <a:lvl8pPr marL="3657600" marR="0" lvl="7" indent="-298450" algn="l" rtl="0">
              <a:lnSpc>
                <a:spcPct val="100000"/>
              </a:lnSpc>
              <a:spcBef>
                <a:spcPts val="0"/>
              </a:spcBef>
              <a:spcAft>
                <a:spcPts val="0"/>
              </a:spcAft>
              <a:buClr>
                <a:schemeClr val="lt2"/>
              </a:buClr>
              <a:buSzPts val="1600"/>
              <a:buFont typeface="Roboto"/>
              <a:buNone/>
              <a:defRPr sz="1600" b="0" i="0" u="none" strike="noStrike" cap="none">
                <a:solidFill>
                  <a:schemeClr val="lt2"/>
                </a:solidFill>
                <a:latin typeface="Roboto"/>
                <a:ea typeface="Roboto"/>
                <a:cs typeface="Roboto"/>
                <a:sym typeface="Roboto"/>
              </a:defRPr>
            </a:lvl8pPr>
            <a:lvl9pPr marL="4114800" marR="0" lvl="8" indent="-298450" algn="l" rtl="0">
              <a:lnSpc>
                <a:spcPct val="100000"/>
              </a:lnSpc>
              <a:spcBef>
                <a:spcPts val="0"/>
              </a:spcBef>
              <a:spcAft>
                <a:spcPts val="0"/>
              </a:spcAft>
              <a:buClr>
                <a:schemeClr val="lt2"/>
              </a:buClr>
              <a:buSzPts val="1600"/>
              <a:buFont typeface="Roboto"/>
              <a:buNone/>
              <a:defRPr sz="1600" b="0" i="0" u="none" strike="noStrike" cap="none">
                <a:solidFill>
                  <a:schemeClr val="lt2"/>
                </a:solidFill>
                <a:latin typeface="Roboto"/>
                <a:ea typeface="Roboto"/>
                <a:cs typeface="Roboto"/>
                <a:sym typeface="Roboto"/>
              </a:defRPr>
            </a:lvl9pPr>
          </a:lstStyle>
          <a:p>
            <a:pPr marL="0" indent="0" algn="r"/>
            <a:endParaRPr lang="en-CA" sz="4800" dirty="0">
              <a:solidFill>
                <a:srgbClr val="EA7625"/>
              </a:solidFill>
              <a:latin typeface="Calibri"/>
              <a:ea typeface="Calibri"/>
              <a:cs typeface="Calibri"/>
              <a:sym typeface="Calibri"/>
            </a:endParaRPr>
          </a:p>
          <a:p>
            <a:pPr marL="0" indent="0" algn="r"/>
            <a:r>
              <a:rPr lang="en-CA" sz="4800" dirty="0">
                <a:solidFill>
                  <a:srgbClr val="EA7625"/>
                </a:solidFill>
                <a:latin typeface="Calibri"/>
                <a:ea typeface="Calibri"/>
                <a:cs typeface="Calibri"/>
                <a:sym typeface="Calibri"/>
              </a:rPr>
              <a:t>Pharmacologic </a:t>
            </a:r>
          </a:p>
          <a:p>
            <a:pPr marL="0" indent="0" algn="r"/>
            <a:r>
              <a:rPr lang="en-CA" sz="4800" dirty="0">
                <a:solidFill>
                  <a:srgbClr val="EA7625"/>
                </a:solidFill>
                <a:latin typeface="Calibri"/>
                <a:ea typeface="Calibri"/>
                <a:cs typeface="Calibri"/>
                <a:sym typeface="Calibri"/>
              </a:rPr>
              <a:t>Treatment of Chronic Pain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0">
          <a:extLst>
            <a:ext uri="{FF2B5EF4-FFF2-40B4-BE49-F238E27FC236}">
              <a16:creationId xmlns:a16="http://schemas.microsoft.com/office/drawing/2014/main" id="{65D2F963-2816-3AD1-BA53-D42F2459747B}"/>
            </a:ext>
          </a:extLst>
        </p:cNvPr>
        <p:cNvGrpSpPr/>
        <p:nvPr/>
      </p:nvGrpSpPr>
      <p:grpSpPr>
        <a:xfrm>
          <a:off x="0" y="0"/>
          <a:ext cx="0" cy="0"/>
          <a:chOff x="0" y="0"/>
          <a:chExt cx="0" cy="0"/>
        </a:xfrm>
      </p:grpSpPr>
      <p:pic>
        <p:nvPicPr>
          <p:cNvPr id="82" name="Google Shape;82;p15">
            <a:extLst>
              <a:ext uri="{FF2B5EF4-FFF2-40B4-BE49-F238E27FC236}">
                <a16:creationId xmlns:a16="http://schemas.microsoft.com/office/drawing/2014/main" id="{4ACF5233-51D3-1B05-946A-04A2DB15F410}"/>
              </a:ext>
            </a:extLst>
          </p:cNvPr>
          <p:cNvPicPr preferRelativeResize="0"/>
          <p:nvPr/>
        </p:nvPicPr>
        <p:blipFill rotWithShape="1">
          <a:blip r:embed="rId3">
            <a:alphaModFix amt="5000"/>
          </a:blip>
          <a:srcRect/>
          <a:stretch/>
        </p:blipFill>
        <p:spPr>
          <a:xfrm>
            <a:off x="0" y="0"/>
            <a:ext cx="9144000" cy="4343400"/>
          </a:xfrm>
          <a:prstGeom prst="rect">
            <a:avLst/>
          </a:prstGeom>
          <a:noFill/>
          <a:ln>
            <a:noFill/>
          </a:ln>
        </p:spPr>
      </p:pic>
      <p:sp>
        <p:nvSpPr>
          <p:cNvPr id="2" name="Google Shape;76;p14">
            <a:extLst>
              <a:ext uri="{FF2B5EF4-FFF2-40B4-BE49-F238E27FC236}">
                <a16:creationId xmlns:a16="http://schemas.microsoft.com/office/drawing/2014/main" id="{A7E272EF-51E1-CA9A-4CAB-7095FF2B62A7}"/>
              </a:ext>
            </a:extLst>
          </p:cNvPr>
          <p:cNvSpPr txBox="1"/>
          <p:nvPr/>
        </p:nvSpPr>
        <p:spPr>
          <a:xfrm>
            <a:off x="0" y="0"/>
            <a:ext cx="9144000" cy="3508623"/>
          </a:xfrm>
          <a:prstGeom prst="rect">
            <a:avLst/>
          </a:prstGeom>
          <a:noFill/>
          <a:ln>
            <a:noFill/>
          </a:ln>
        </p:spPr>
        <p:txBody>
          <a:bodyPr spcFirstLastPara="1" wrap="square" lIns="91425" tIns="91425" rIns="91425" bIns="91425" anchor="t" anchorCtr="0">
            <a:spAutoFit/>
          </a:bodyPr>
          <a:lstStyle/>
          <a:p>
            <a:pPr marL="355600" lvl="2"/>
            <a:r>
              <a:rPr lang="en-CA" sz="3200" b="1" dirty="0">
                <a:latin typeface="Calibri"/>
                <a:ea typeface="Calibri"/>
                <a:cs typeface="Calibri"/>
                <a:sym typeface="Calibri"/>
              </a:rPr>
              <a:t>Clinical Considerations:</a:t>
            </a:r>
          </a:p>
          <a:p>
            <a:pPr marL="812800" lvl="2" indent="-457200">
              <a:buFont typeface="Arial" panose="020B0604020202020204" pitchFamily="34" charset="0"/>
              <a:buChar char="•"/>
            </a:pPr>
            <a:r>
              <a:rPr lang="en" sz="2000" b="1" dirty="0">
                <a:latin typeface="Calibri"/>
                <a:ea typeface="Calibri"/>
                <a:cs typeface="Calibri"/>
                <a:sym typeface="Calibri"/>
              </a:rPr>
              <a:t>Pharmacologic Agreement (aka “Opiate Agreement” or “Pain Contract”):</a:t>
            </a:r>
          </a:p>
          <a:p>
            <a:pPr marL="1257300" lvl="8" indent="-444500">
              <a:buFont typeface="Courier New" panose="02070309020205020404" pitchFamily="49" charset="0"/>
              <a:buChar char="o"/>
            </a:pPr>
            <a:r>
              <a:rPr lang="en" sz="1600" dirty="0">
                <a:latin typeface="Calibri"/>
                <a:cs typeface="Calibri"/>
                <a:sym typeface="Calibri"/>
              </a:rPr>
              <a:t>Goal of the intervention is function</a:t>
            </a:r>
          </a:p>
          <a:p>
            <a:pPr marL="1257300" lvl="8" indent="-444500">
              <a:buFont typeface="Courier New" panose="02070309020205020404" pitchFamily="49" charset="0"/>
              <a:buChar char="o"/>
            </a:pPr>
            <a:r>
              <a:rPr lang="en" sz="1600" dirty="0">
                <a:latin typeface="Calibri"/>
                <a:cs typeface="Calibri"/>
                <a:sym typeface="Calibri"/>
              </a:rPr>
              <a:t>O</a:t>
            </a:r>
            <a:r>
              <a:rPr lang="en-CA" sz="1600" dirty="0">
                <a:latin typeface="Calibri"/>
                <a:cs typeface="Calibri"/>
                <a:sym typeface="Calibri"/>
              </a:rPr>
              <a:t>n</a:t>
            </a:r>
            <a:r>
              <a:rPr lang="en" sz="1600" dirty="0">
                <a:latin typeface="Calibri"/>
                <a:cs typeface="Calibri"/>
                <a:sym typeface="Calibri"/>
              </a:rPr>
              <a:t>ly one prescribing physician</a:t>
            </a:r>
          </a:p>
          <a:p>
            <a:pPr marL="1257300" lvl="8" indent="-444500">
              <a:buFont typeface="Courier New" panose="02070309020205020404" pitchFamily="49" charset="0"/>
              <a:buChar char="o"/>
            </a:pPr>
            <a:r>
              <a:rPr lang="en" sz="1600" dirty="0">
                <a:latin typeface="Calibri"/>
                <a:cs typeface="Calibri"/>
                <a:sym typeface="Calibri"/>
              </a:rPr>
              <a:t>Only one pharmacy</a:t>
            </a:r>
          </a:p>
          <a:p>
            <a:pPr marL="1257300" lvl="8" indent="-444500">
              <a:buFont typeface="Courier New" panose="02070309020205020404" pitchFamily="49" charset="0"/>
              <a:buChar char="o"/>
            </a:pPr>
            <a:r>
              <a:rPr lang="en" sz="1600" dirty="0">
                <a:latin typeface="Calibri"/>
                <a:cs typeface="Calibri"/>
                <a:sym typeface="Calibri"/>
              </a:rPr>
              <a:t>Only as prescribed</a:t>
            </a:r>
          </a:p>
          <a:p>
            <a:pPr marL="1257300" lvl="8" indent="-444500">
              <a:buFont typeface="Courier New" panose="02070309020205020404" pitchFamily="49" charset="0"/>
              <a:buChar char="o"/>
            </a:pPr>
            <a:r>
              <a:rPr lang="en" sz="1600" dirty="0">
                <a:latin typeface="Calibri"/>
                <a:cs typeface="Calibri"/>
                <a:sym typeface="Calibri"/>
              </a:rPr>
              <a:t>No ER visits</a:t>
            </a:r>
          </a:p>
          <a:p>
            <a:pPr marL="1257300" lvl="8" indent="-444500">
              <a:buFont typeface="Courier New" panose="02070309020205020404" pitchFamily="49" charset="0"/>
              <a:buChar char="o"/>
            </a:pPr>
            <a:r>
              <a:rPr lang="en" sz="1600" dirty="0">
                <a:latin typeface="Calibri"/>
                <a:cs typeface="Calibri"/>
                <a:sym typeface="Calibri"/>
              </a:rPr>
              <a:t>Pill counts</a:t>
            </a:r>
          </a:p>
          <a:p>
            <a:pPr marL="1257300" lvl="8" indent="-444500">
              <a:buFont typeface="Courier New" panose="02070309020205020404" pitchFamily="49" charset="0"/>
              <a:buChar char="o"/>
            </a:pPr>
            <a:r>
              <a:rPr lang="en" sz="1600" dirty="0">
                <a:latin typeface="Calibri"/>
                <a:cs typeface="Calibri"/>
                <a:sym typeface="Calibri"/>
              </a:rPr>
              <a:t>Urine drug screens</a:t>
            </a:r>
          </a:p>
          <a:p>
            <a:pPr marL="1257300" lvl="8" indent="-444500">
              <a:buFont typeface="Courier New" panose="02070309020205020404" pitchFamily="49" charset="0"/>
              <a:buChar char="o"/>
            </a:pPr>
            <a:r>
              <a:rPr lang="en" sz="1600" dirty="0">
                <a:latin typeface="Calibri"/>
                <a:cs typeface="Calibri"/>
                <a:sym typeface="Calibri"/>
              </a:rPr>
              <a:t>Informed consent</a:t>
            </a:r>
          </a:p>
          <a:p>
            <a:pPr marL="1257300" lvl="8" indent="-444500">
              <a:buFont typeface="Courier New" panose="02070309020205020404" pitchFamily="49" charset="0"/>
              <a:buChar char="o"/>
            </a:pPr>
            <a:endParaRPr lang="en" sz="1600" dirty="0">
              <a:latin typeface="Calibri"/>
              <a:cs typeface="Calibri"/>
              <a:sym typeface="Calibri"/>
            </a:endParaRPr>
          </a:p>
          <a:p>
            <a:pPr marL="812800" lvl="8" indent="-457200">
              <a:buFont typeface="Arial" panose="020B0604020202020204" pitchFamily="34" charset="0"/>
              <a:buChar char="•"/>
            </a:pPr>
            <a:endParaRPr lang="en" sz="2000" b="1" dirty="0">
              <a:latin typeface="Calibri"/>
              <a:cs typeface="Calibri"/>
              <a:sym typeface="Calibri"/>
            </a:endParaRPr>
          </a:p>
        </p:txBody>
      </p:sp>
      <p:sp>
        <p:nvSpPr>
          <p:cNvPr id="5" name="Google Shape;73;p14">
            <a:extLst>
              <a:ext uri="{FF2B5EF4-FFF2-40B4-BE49-F238E27FC236}">
                <a16:creationId xmlns:a16="http://schemas.microsoft.com/office/drawing/2014/main" id="{A092A9F6-ED76-35DE-C82E-70E04EDBF8FF}"/>
              </a:ext>
            </a:extLst>
          </p:cNvPr>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000" dirty="0">
                <a:latin typeface="Calibri"/>
                <a:ea typeface="Calibri"/>
                <a:cs typeface="Calibri"/>
                <a:sym typeface="Calibri"/>
              </a:rPr>
              <a:t>Pharmacologic Treatment of Chronic Pain</a:t>
            </a:r>
          </a:p>
        </p:txBody>
      </p:sp>
      <p:pic>
        <p:nvPicPr>
          <p:cNvPr id="7" name="Picture 6" descr="A black background with white text&#10;&#10;AI-generated content may be incorrect.">
            <a:extLst>
              <a:ext uri="{FF2B5EF4-FFF2-40B4-BE49-F238E27FC236}">
                <a16:creationId xmlns:a16="http://schemas.microsoft.com/office/drawing/2014/main" id="{348D5084-56E0-1CAC-2B03-4309035F3119}"/>
              </a:ext>
            </a:extLst>
          </p:cNvPr>
          <p:cNvPicPr>
            <a:picLocks noChangeAspect="1"/>
          </p:cNvPicPr>
          <p:nvPr/>
        </p:nvPicPr>
        <p:blipFill>
          <a:blip r:embed="rId4"/>
          <a:stretch>
            <a:fillRect/>
          </a:stretch>
        </p:blipFill>
        <p:spPr>
          <a:xfrm>
            <a:off x="6464300" y="4501997"/>
            <a:ext cx="2546900" cy="499305"/>
          </a:xfrm>
          <a:prstGeom prst="rect">
            <a:avLst/>
          </a:prstGeom>
        </p:spPr>
      </p:pic>
      <p:pic>
        <p:nvPicPr>
          <p:cNvPr id="6" name="Picture 5" descr="A close-up of a doctor holding a patient's hand&#10;&#10;AI-generated content may be incorrect.">
            <a:extLst>
              <a:ext uri="{FF2B5EF4-FFF2-40B4-BE49-F238E27FC236}">
                <a16:creationId xmlns:a16="http://schemas.microsoft.com/office/drawing/2014/main" id="{8050750C-EA2C-C20D-5E58-DDFADC9CA2D7}"/>
              </a:ext>
            </a:extLst>
          </p:cNvPr>
          <p:cNvPicPr>
            <a:picLocks noChangeAspect="1"/>
          </p:cNvPicPr>
          <p:nvPr/>
        </p:nvPicPr>
        <p:blipFill>
          <a:blip r:embed="rId5"/>
          <a:stretch>
            <a:fillRect/>
          </a:stretch>
        </p:blipFill>
        <p:spPr>
          <a:xfrm>
            <a:off x="4825573" y="1598720"/>
            <a:ext cx="3788203" cy="2443391"/>
          </a:xfrm>
          <a:prstGeom prst="rect">
            <a:avLst/>
          </a:prstGeom>
        </p:spPr>
      </p:pic>
    </p:spTree>
    <p:extLst>
      <p:ext uri="{BB962C8B-B14F-4D97-AF65-F5344CB8AC3E}">
        <p14:creationId xmlns:p14="http://schemas.microsoft.com/office/powerpoint/2010/main" val="1686521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0">
          <a:extLst>
            <a:ext uri="{FF2B5EF4-FFF2-40B4-BE49-F238E27FC236}">
              <a16:creationId xmlns:a16="http://schemas.microsoft.com/office/drawing/2014/main" id="{F23E49E3-A85D-1E91-7DFB-271DFCFF8E09}"/>
            </a:ext>
          </a:extLst>
        </p:cNvPr>
        <p:cNvGrpSpPr/>
        <p:nvPr/>
      </p:nvGrpSpPr>
      <p:grpSpPr>
        <a:xfrm>
          <a:off x="0" y="0"/>
          <a:ext cx="0" cy="0"/>
          <a:chOff x="0" y="0"/>
          <a:chExt cx="0" cy="0"/>
        </a:xfrm>
      </p:grpSpPr>
      <p:pic>
        <p:nvPicPr>
          <p:cNvPr id="82" name="Google Shape;82;p15">
            <a:extLst>
              <a:ext uri="{FF2B5EF4-FFF2-40B4-BE49-F238E27FC236}">
                <a16:creationId xmlns:a16="http://schemas.microsoft.com/office/drawing/2014/main" id="{79341007-A85A-EFFA-6323-474A6F842E7E}"/>
              </a:ext>
            </a:extLst>
          </p:cNvPr>
          <p:cNvPicPr preferRelativeResize="0"/>
          <p:nvPr/>
        </p:nvPicPr>
        <p:blipFill rotWithShape="1">
          <a:blip r:embed="rId3">
            <a:alphaModFix amt="5000"/>
          </a:blip>
          <a:srcRect/>
          <a:stretch/>
        </p:blipFill>
        <p:spPr>
          <a:xfrm>
            <a:off x="0" y="0"/>
            <a:ext cx="9144000" cy="4343400"/>
          </a:xfrm>
          <a:prstGeom prst="rect">
            <a:avLst/>
          </a:prstGeom>
          <a:noFill/>
          <a:ln>
            <a:noFill/>
          </a:ln>
        </p:spPr>
      </p:pic>
      <p:sp>
        <p:nvSpPr>
          <p:cNvPr id="5" name="Google Shape;73;p14">
            <a:extLst>
              <a:ext uri="{FF2B5EF4-FFF2-40B4-BE49-F238E27FC236}">
                <a16:creationId xmlns:a16="http://schemas.microsoft.com/office/drawing/2014/main" id="{9899F313-A746-72C3-3398-2E1831133445}"/>
              </a:ext>
            </a:extLst>
          </p:cNvPr>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000" dirty="0">
                <a:latin typeface="Calibri"/>
                <a:ea typeface="Calibri"/>
                <a:cs typeface="Calibri"/>
                <a:sym typeface="Calibri"/>
              </a:rPr>
              <a:t>Pharmacologic Treatment of Chronic Pain</a:t>
            </a:r>
          </a:p>
        </p:txBody>
      </p:sp>
      <p:pic>
        <p:nvPicPr>
          <p:cNvPr id="3" name="Picture 1">
            <a:extLst>
              <a:ext uri="{FF2B5EF4-FFF2-40B4-BE49-F238E27FC236}">
                <a16:creationId xmlns:a16="http://schemas.microsoft.com/office/drawing/2014/main" id="{9A76588F-C1F7-6874-3A00-1BCA2001D7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58947" y="1009720"/>
            <a:ext cx="6826106" cy="3333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A black background with white text&#10;&#10;AI-generated content may be incorrect.">
            <a:extLst>
              <a:ext uri="{FF2B5EF4-FFF2-40B4-BE49-F238E27FC236}">
                <a16:creationId xmlns:a16="http://schemas.microsoft.com/office/drawing/2014/main" id="{CA684E7A-4FCA-8A9C-DC7A-8EA81DE2213E}"/>
              </a:ext>
            </a:extLst>
          </p:cNvPr>
          <p:cNvPicPr>
            <a:picLocks noChangeAspect="1"/>
          </p:cNvPicPr>
          <p:nvPr/>
        </p:nvPicPr>
        <p:blipFill>
          <a:blip r:embed="rId5"/>
          <a:stretch>
            <a:fillRect/>
          </a:stretch>
        </p:blipFill>
        <p:spPr>
          <a:xfrm>
            <a:off x="6464300" y="4501997"/>
            <a:ext cx="2546900" cy="499305"/>
          </a:xfrm>
          <a:prstGeom prst="rect">
            <a:avLst/>
          </a:prstGeom>
        </p:spPr>
      </p:pic>
      <p:sp>
        <p:nvSpPr>
          <p:cNvPr id="9" name="Google Shape;76;p14">
            <a:extLst>
              <a:ext uri="{FF2B5EF4-FFF2-40B4-BE49-F238E27FC236}">
                <a16:creationId xmlns:a16="http://schemas.microsoft.com/office/drawing/2014/main" id="{B3BF455E-4A80-77C4-22C1-E4EF4A2EF3B8}"/>
              </a:ext>
            </a:extLst>
          </p:cNvPr>
          <p:cNvSpPr txBox="1"/>
          <p:nvPr/>
        </p:nvSpPr>
        <p:spPr>
          <a:xfrm>
            <a:off x="0" y="0"/>
            <a:ext cx="9144000" cy="1354187"/>
          </a:xfrm>
          <a:prstGeom prst="rect">
            <a:avLst/>
          </a:prstGeom>
          <a:noFill/>
          <a:ln>
            <a:noFill/>
          </a:ln>
        </p:spPr>
        <p:txBody>
          <a:bodyPr spcFirstLastPara="1" wrap="square" lIns="91425" tIns="91425" rIns="91425" bIns="91425" anchor="t" anchorCtr="0">
            <a:spAutoFit/>
          </a:bodyPr>
          <a:lstStyle/>
          <a:p>
            <a:pPr marL="355600" lvl="2"/>
            <a:r>
              <a:rPr lang="en" sz="3200" b="1" dirty="0">
                <a:latin typeface="Calibri"/>
                <a:ea typeface="Calibri"/>
                <a:cs typeface="Calibri"/>
                <a:sym typeface="Calibri"/>
              </a:rPr>
              <a:t>NSAIDs (</a:t>
            </a:r>
            <a:r>
              <a:rPr lang="en-CA" sz="3200" b="1" dirty="0">
                <a:latin typeface="Calibri"/>
                <a:ea typeface="Calibri"/>
                <a:cs typeface="Calibri"/>
                <a:sym typeface="Calibri"/>
              </a:rPr>
              <a:t>Non-Steroidal Anti-Inflammatory Drugs):</a:t>
            </a:r>
            <a:endParaRPr lang="en" sz="3200" b="1" dirty="0">
              <a:latin typeface="Calibri"/>
              <a:ea typeface="Calibri"/>
              <a:cs typeface="Calibri"/>
              <a:sym typeface="Calibri"/>
            </a:endParaRPr>
          </a:p>
          <a:p>
            <a:pPr marL="812800" lvl="2" indent="-457200">
              <a:buFont typeface="Arial" panose="020B0604020202020204" pitchFamily="34" charset="0"/>
              <a:buChar char="•"/>
            </a:pPr>
            <a:r>
              <a:rPr lang="en-CA" sz="2000" b="1" dirty="0">
                <a:latin typeface="Calibri"/>
                <a:ea typeface="Calibri"/>
                <a:cs typeface="Calibri"/>
                <a:sym typeface="Calibri"/>
              </a:rPr>
              <a:t>NSAID Cyclooxygenase Selectivity:</a:t>
            </a:r>
          </a:p>
          <a:p>
            <a:pPr marL="355600" lvl="2"/>
            <a:endParaRPr lang="en" sz="2400" b="1" dirty="0">
              <a:latin typeface="Calibri"/>
              <a:ea typeface="Calibri"/>
              <a:cs typeface="Calibri"/>
              <a:sym typeface="Calibri"/>
            </a:endParaRPr>
          </a:p>
        </p:txBody>
      </p:sp>
    </p:spTree>
    <p:extLst>
      <p:ext uri="{BB962C8B-B14F-4D97-AF65-F5344CB8AC3E}">
        <p14:creationId xmlns:p14="http://schemas.microsoft.com/office/powerpoint/2010/main" val="41447189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0">
          <a:extLst>
            <a:ext uri="{FF2B5EF4-FFF2-40B4-BE49-F238E27FC236}">
              <a16:creationId xmlns:a16="http://schemas.microsoft.com/office/drawing/2014/main" id="{BF93388E-EC2D-7474-4629-5EE719D07AA2}"/>
            </a:ext>
          </a:extLst>
        </p:cNvPr>
        <p:cNvGrpSpPr/>
        <p:nvPr/>
      </p:nvGrpSpPr>
      <p:grpSpPr>
        <a:xfrm>
          <a:off x="0" y="0"/>
          <a:ext cx="0" cy="0"/>
          <a:chOff x="0" y="0"/>
          <a:chExt cx="0" cy="0"/>
        </a:xfrm>
      </p:grpSpPr>
      <p:pic>
        <p:nvPicPr>
          <p:cNvPr id="82" name="Google Shape;82;p15">
            <a:extLst>
              <a:ext uri="{FF2B5EF4-FFF2-40B4-BE49-F238E27FC236}">
                <a16:creationId xmlns:a16="http://schemas.microsoft.com/office/drawing/2014/main" id="{FD1882F6-5367-5E11-2810-B071773F644B}"/>
              </a:ext>
            </a:extLst>
          </p:cNvPr>
          <p:cNvPicPr preferRelativeResize="0"/>
          <p:nvPr/>
        </p:nvPicPr>
        <p:blipFill rotWithShape="1">
          <a:blip r:embed="rId3">
            <a:alphaModFix amt="5000"/>
          </a:blip>
          <a:srcRect/>
          <a:stretch/>
        </p:blipFill>
        <p:spPr>
          <a:xfrm>
            <a:off x="0" y="0"/>
            <a:ext cx="9144000" cy="4343400"/>
          </a:xfrm>
          <a:prstGeom prst="rect">
            <a:avLst/>
          </a:prstGeom>
          <a:noFill/>
          <a:ln>
            <a:noFill/>
          </a:ln>
        </p:spPr>
      </p:pic>
      <p:sp>
        <p:nvSpPr>
          <p:cNvPr id="5" name="Google Shape;73;p14">
            <a:extLst>
              <a:ext uri="{FF2B5EF4-FFF2-40B4-BE49-F238E27FC236}">
                <a16:creationId xmlns:a16="http://schemas.microsoft.com/office/drawing/2014/main" id="{1E229A9E-9803-C1E9-FDCF-93BF8DF67691}"/>
              </a:ext>
            </a:extLst>
          </p:cNvPr>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000" dirty="0">
                <a:latin typeface="Calibri"/>
                <a:ea typeface="Calibri"/>
                <a:cs typeface="Calibri"/>
                <a:sym typeface="Calibri"/>
              </a:rPr>
              <a:t>Pharmacologic Treatment of Chronic Pain</a:t>
            </a:r>
          </a:p>
        </p:txBody>
      </p:sp>
      <p:pic>
        <p:nvPicPr>
          <p:cNvPr id="4" name="Picture 1">
            <a:extLst>
              <a:ext uri="{FF2B5EF4-FFF2-40B4-BE49-F238E27FC236}">
                <a16:creationId xmlns:a16="http://schemas.microsoft.com/office/drawing/2014/main" id="{B973C5DB-65A7-4F74-7706-281C14CF83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87062" y="981112"/>
            <a:ext cx="6569876" cy="2204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A black background with white text&#10;&#10;AI-generated content may be incorrect.">
            <a:extLst>
              <a:ext uri="{FF2B5EF4-FFF2-40B4-BE49-F238E27FC236}">
                <a16:creationId xmlns:a16="http://schemas.microsoft.com/office/drawing/2014/main" id="{9A9EEFB5-DDEB-D6E5-5F40-EE70F2B47250}"/>
              </a:ext>
            </a:extLst>
          </p:cNvPr>
          <p:cNvPicPr>
            <a:picLocks noChangeAspect="1"/>
          </p:cNvPicPr>
          <p:nvPr/>
        </p:nvPicPr>
        <p:blipFill>
          <a:blip r:embed="rId5"/>
          <a:stretch>
            <a:fillRect/>
          </a:stretch>
        </p:blipFill>
        <p:spPr>
          <a:xfrm>
            <a:off x="6464300" y="4501997"/>
            <a:ext cx="2546900" cy="499305"/>
          </a:xfrm>
          <a:prstGeom prst="rect">
            <a:avLst/>
          </a:prstGeom>
        </p:spPr>
      </p:pic>
      <p:sp>
        <p:nvSpPr>
          <p:cNvPr id="8" name="TextBox 7">
            <a:extLst>
              <a:ext uri="{FF2B5EF4-FFF2-40B4-BE49-F238E27FC236}">
                <a16:creationId xmlns:a16="http://schemas.microsoft.com/office/drawing/2014/main" id="{C85B766A-DECA-999D-ED94-19A975A87B06}"/>
              </a:ext>
            </a:extLst>
          </p:cNvPr>
          <p:cNvSpPr txBox="1"/>
          <p:nvPr/>
        </p:nvSpPr>
        <p:spPr>
          <a:xfrm>
            <a:off x="1171802" y="1835577"/>
            <a:ext cx="2416132" cy="246221"/>
          </a:xfrm>
          <a:prstGeom prst="rect">
            <a:avLst/>
          </a:prstGeom>
          <a:noFill/>
        </p:spPr>
        <p:txBody>
          <a:bodyPr wrap="square" lIns="252000" rIns="252000" rtlCol="0">
            <a:spAutoFit/>
          </a:bodyPr>
          <a:lstStyle/>
          <a:p>
            <a:pPr algn="ctr"/>
            <a:r>
              <a:rPr lang="en-US" sz="1000" i="0" dirty="0">
                <a:solidFill>
                  <a:srgbClr val="000000"/>
                </a:solidFill>
                <a:effectLst/>
                <a:latin typeface="calibri" panose="020F0502020204030204" pitchFamily="34" charset="0"/>
              </a:rPr>
              <a:t>(See Note 1)</a:t>
            </a:r>
          </a:p>
        </p:txBody>
      </p:sp>
      <p:sp>
        <p:nvSpPr>
          <p:cNvPr id="9" name="TextBox 8">
            <a:extLst>
              <a:ext uri="{FF2B5EF4-FFF2-40B4-BE49-F238E27FC236}">
                <a16:creationId xmlns:a16="http://schemas.microsoft.com/office/drawing/2014/main" id="{FDC9DF55-80CC-664B-F691-2950F26EA1D1}"/>
              </a:ext>
            </a:extLst>
          </p:cNvPr>
          <p:cNvSpPr txBox="1"/>
          <p:nvPr/>
        </p:nvSpPr>
        <p:spPr>
          <a:xfrm>
            <a:off x="0" y="3116466"/>
            <a:ext cx="9144000" cy="1384995"/>
          </a:xfrm>
          <a:prstGeom prst="rect">
            <a:avLst/>
          </a:prstGeom>
          <a:noFill/>
        </p:spPr>
        <p:txBody>
          <a:bodyPr wrap="square" lIns="252000" rIns="252000" rtlCol="0">
            <a:spAutoFit/>
          </a:bodyPr>
          <a:lstStyle/>
          <a:p>
            <a:r>
              <a:rPr lang="en-US" sz="1200" b="1" i="0" u="sng" dirty="0">
                <a:solidFill>
                  <a:srgbClr val="000000"/>
                </a:solidFill>
                <a:effectLst/>
                <a:latin typeface="calibri" panose="020F0502020204030204" pitchFamily="34" charset="0"/>
              </a:rPr>
              <a:t>Notes:</a:t>
            </a:r>
          </a:p>
          <a:p>
            <a:pPr marL="228600" indent="-228600">
              <a:buFont typeface="+mj-lt"/>
              <a:buAutoNum type="arabicPeriod"/>
            </a:pPr>
            <a:r>
              <a:rPr lang="en-US" sz="1200" b="1" dirty="0">
                <a:latin typeface="calibri" panose="020F0502020204030204" pitchFamily="34" charset="0"/>
              </a:rPr>
              <a:t>NSAIDs + ACE Inhibitors/ARBs + Diuretics (Triple Whammy):  </a:t>
            </a:r>
            <a:r>
              <a:rPr lang="en-US" sz="1200" dirty="0">
                <a:latin typeface="calibri" panose="020F0502020204030204" pitchFamily="34" charset="0"/>
              </a:rPr>
              <a:t>Risk of acute kidney injury.  NSAIDs reduce renal blood flow; ACE inhibitors/ARBs impair autoregulation; diuretics dehydrate.</a:t>
            </a:r>
          </a:p>
          <a:p>
            <a:pPr marL="228600" indent="-228600">
              <a:buFont typeface="+mj-lt"/>
              <a:buAutoNum type="arabicPeriod"/>
            </a:pPr>
            <a:r>
              <a:rPr lang="en-US" sz="1200" b="1" dirty="0">
                <a:latin typeface="calibri" panose="020F0502020204030204" pitchFamily="34" charset="0"/>
              </a:rPr>
              <a:t>Acetaminophen (Paracetamol) + Other Hepatotoxic Drugs (ex. Acetaminophen + Isoniazid or Alcohol):</a:t>
            </a:r>
            <a:r>
              <a:rPr lang="en-US" sz="1200" dirty="0">
                <a:latin typeface="calibri" panose="020F0502020204030204" pitchFamily="34" charset="0"/>
              </a:rPr>
              <a:t>   Risk of liver failure. Max daily dose of acetaminophen should be respected (esp. in combo meds)</a:t>
            </a:r>
          </a:p>
          <a:p>
            <a:pPr marL="228600" indent="-228600">
              <a:buFont typeface="+mj-lt"/>
              <a:buAutoNum type="arabicPeriod"/>
            </a:pPr>
            <a:r>
              <a:rPr lang="en-US" sz="1200" b="1" dirty="0">
                <a:latin typeface="calibri" panose="020F0502020204030204" pitchFamily="34" charset="0"/>
              </a:rPr>
              <a:t>NSAIDs + anticoagulants (e.g., warfarin):  </a:t>
            </a:r>
            <a:r>
              <a:rPr lang="en-US" sz="1200" dirty="0">
                <a:latin typeface="calibri" panose="020F0502020204030204" pitchFamily="34" charset="0"/>
              </a:rPr>
              <a:t>GI bleeding risk</a:t>
            </a:r>
          </a:p>
          <a:p>
            <a:pPr marL="228600" indent="-228600">
              <a:buFont typeface="+mj-lt"/>
              <a:buAutoNum type="arabicPeriod"/>
            </a:pPr>
            <a:endParaRPr lang="en-US" sz="1200" i="0" dirty="0">
              <a:solidFill>
                <a:srgbClr val="000000"/>
              </a:solidFill>
              <a:effectLst/>
              <a:latin typeface="calibri" panose="020F0502020204030204" pitchFamily="34" charset="0"/>
            </a:endParaRPr>
          </a:p>
        </p:txBody>
      </p:sp>
      <p:sp>
        <p:nvSpPr>
          <p:cNvPr id="10" name="Google Shape;76;p14">
            <a:extLst>
              <a:ext uri="{FF2B5EF4-FFF2-40B4-BE49-F238E27FC236}">
                <a16:creationId xmlns:a16="http://schemas.microsoft.com/office/drawing/2014/main" id="{D92CFE38-161B-6D93-A835-239F4F843D9F}"/>
              </a:ext>
            </a:extLst>
          </p:cNvPr>
          <p:cNvSpPr txBox="1"/>
          <p:nvPr/>
        </p:nvSpPr>
        <p:spPr>
          <a:xfrm>
            <a:off x="0" y="0"/>
            <a:ext cx="9144000" cy="1354187"/>
          </a:xfrm>
          <a:prstGeom prst="rect">
            <a:avLst/>
          </a:prstGeom>
          <a:noFill/>
          <a:ln>
            <a:noFill/>
          </a:ln>
        </p:spPr>
        <p:txBody>
          <a:bodyPr spcFirstLastPara="1" wrap="square" lIns="91425" tIns="91425" rIns="91425" bIns="91425" anchor="t" anchorCtr="0">
            <a:spAutoFit/>
          </a:bodyPr>
          <a:lstStyle/>
          <a:p>
            <a:pPr marL="355600" lvl="2"/>
            <a:r>
              <a:rPr lang="en" sz="3200" b="1" dirty="0">
                <a:latin typeface="Calibri"/>
                <a:ea typeface="Calibri"/>
                <a:cs typeface="Calibri"/>
                <a:sym typeface="Calibri"/>
              </a:rPr>
              <a:t>NSAIDs (</a:t>
            </a:r>
            <a:r>
              <a:rPr lang="en-CA" sz="3200" b="1" dirty="0">
                <a:latin typeface="Calibri"/>
                <a:ea typeface="Calibri"/>
                <a:cs typeface="Calibri"/>
                <a:sym typeface="Calibri"/>
              </a:rPr>
              <a:t>Non-Steroidal Anti-Inflammatory Drugs):</a:t>
            </a:r>
            <a:endParaRPr lang="en" sz="3200" b="1" dirty="0">
              <a:latin typeface="Calibri"/>
              <a:ea typeface="Calibri"/>
              <a:cs typeface="Calibri"/>
              <a:sym typeface="Calibri"/>
            </a:endParaRPr>
          </a:p>
          <a:p>
            <a:pPr marL="812800" lvl="2" indent="-457200">
              <a:buFont typeface="Arial" panose="020B0604020202020204" pitchFamily="34" charset="0"/>
              <a:buChar char="•"/>
            </a:pPr>
            <a:r>
              <a:rPr lang="en-US" sz="2000" b="1" dirty="0">
                <a:latin typeface="Calibri"/>
                <a:ea typeface="Calibri"/>
                <a:cs typeface="Calibri"/>
                <a:sym typeface="Calibri"/>
              </a:rPr>
              <a:t>Common Drug-Drug Interactions</a:t>
            </a:r>
          </a:p>
          <a:p>
            <a:pPr marL="355600" lvl="2"/>
            <a:endParaRPr lang="en" sz="2400" b="1" dirty="0">
              <a:latin typeface="Calibri"/>
              <a:ea typeface="Calibri"/>
              <a:cs typeface="Calibri"/>
              <a:sym typeface="Calibri"/>
            </a:endParaRPr>
          </a:p>
        </p:txBody>
      </p:sp>
    </p:spTree>
    <p:extLst>
      <p:ext uri="{BB962C8B-B14F-4D97-AF65-F5344CB8AC3E}">
        <p14:creationId xmlns:p14="http://schemas.microsoft.com/office/powerpoint/2010/main" val="29739556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0">
          <a:extLst>
            <a:ext uri="{FF2B5EF4-FFF2-40B4-BE49-F238E27FC236}">
              <a16:creationId xmlns:a16="http://schemas.microsoft.com/office/drawing/2014/main" id="{60CFAF72-A544-4F8F-4E0B-011D0FF75EEA}"/>
            </a:ext>
          </a:extLst>
        </p:cNvPr>
        <p:cNvGrpSpPr/>
        <p:nvPr/>
      </p:nvGrpSpPr>
      <p:grpSpPr>
        <a:xfrm>
          <a:off x="0" y="0"/>
          <a:ext cx="0" cy="0"/>
          <a:chOff x="0" y="0"/>
          <a:chExt cx="0" cy="0"/>
        </a:xfrm>
      </p:grpSpPr>
      <p:pic>
        <p:nvPicPr>
          <p:cNvPr id="82" name="Google Shape;82;p15">
            <a:extLst>
              <a:ext uri="{FF2B5EF4-FFF2-40B4-BE49-F238E27FC236}">
                <a16:creationId xmlns:a16="http://schemas.microsoft.com/office/drawing/2014/main" id="{EA4FBE25-D0AC-2A55-72D5-DB4E0EFF0C21}"/>
              </a:ext>
            </a:extLst>
          </p:cNvPr>
          <p:cNvPicPr preferRelativeResize="0"/>
          <p:nvPr/>
        </p:nvPicPr>
        <p:blipFill rotWithShape="1">
          <a:blip r:embed="rId3">
            <a:alphaModFix amt="5000"/>
          </a:blip>
          <a:srcRect/>
          <a:stretch/>
        </p:blipFill>
        <p:spPr>
          <a:xfrm>
            <a:off x="0" y="0"/>
            <a:ext cx="9144000" cy="4343400"/>
          </a:xfrm>
          <a:prstGeom prst="rect">
            <a:avLst/>
          </a:prstGeom>
          <a:noFill/>
          <a:ln>
            <a:noFill/>
          </a:ln>
        </p:spPr>
      </p:pic>
      <p:sp>
        <p:nvSpPr>
          <p:cNvPr id="2" name="Google Shape;76;p14">
            <a:extLst>
              <a:ext uri="{FF2B5EF4-FFF2-40B4-BE49-F238E27FC236}">
                <a16:creationId xmlns:a16="http://schemas.microsoft.com/office/drawing/2014/main" id="{50DF1DE1-1D0F-03DB-F6CA-CCEE2EB507FA}"/>
              </a:ext>
            </a:extLst>
          </p:cNvPr>
          <p:cNvSpPr txBox="1"/>
          <p:nvPr/>
        </p:nvSpPr>
        <p:spPr>
          <a:xfrm>
            <a:off x="0" y="0"/>
            <a:ext cx="9144000" cy="4247286"/>
          </a:xfrm>
          <a:prstGeom prst="rect">
            <a:avLst/>
          </a:prstGeom>
          <a:noFill/>
          <a:ln>
            <a:noFill/>
          </a:ln>
        </p:spPr>
        <p:txBody>
          <a:bodyPr spcFirstLastPara="1" wrap="square" lIns="91425" tIns="91425" rIns="91425" bIns="91425" anchor="t" anchorCtr="0">
            <a:spAutoFit/>
          </a:bodyPr>
          <a:lstStyle/>
          <a:p>
            <a:pPr marL="355600" lvl="2"/>
            <a:r>
              <a:rPr lang="en" sz="3200" b="1" dirty="0">
                <a:latin typeface="Calibri"/>
                <a:ea typeface="Calibri"/>
                <a:cs typeface="Calibri"/>
                <a:sym typeface="Calibri"/>
              </a:rPr>
              <a:t>Opiates:</a:t>
            </a:r>
          </a:p>
          <a:p>
            <a:pPr marL="812800" lvl="8" indent="-457200">
              <a:buFont typeface="Arial" panose="020B0604020202020204" pitchFamily="34" charset="0"/>
              <a:buChar char="•"/>
            </a:pPr>
            <a:r>
              <a:rPr lang="en-US" sz="2000" b="1" dirty="0">
                <a:latin typeface="Calibri"/>
                <a:cs typeface="Calibri"/>
                <a:sym typeface="Calibri"/>
              </a:rPr>
              <a:t>Oral Dosing and Equi-Analgesic Conversion</a:t>
            </a:r>
          </a:p>
          <a:p>
            <a:pPr marL="1257300" lvl="8" indent="-444500">
              <a:buFont typeface="Courier New" panose="02070309020205020404" pitchFamily="49" charset="0"/>
              <a:buChar char="o"/>
            </a:pPr>
            <a:r>
              <a:rPr lang="en-US" sz="2000" dirty="0">
                <a:latin typeface="Calibri"/>
                <a:cs typeface="Calibri"/>
                <a:sym typeface="Calibri"/>
              </a:rPr>
              <a:t>Oral opioids typically should be dosed every 4 hours due to half-life</a:t>
            </a:r>
          </a:p>
          <a:p>
            <a:pPr marL="1257300" lvl="8" indent="-444500">
              <a:buFont typeface="Courier New" panose="02070309020205020404" pitchFamily="49" charset="0"/>
              <a:buChar char="o"/>
            </a:pPr>
            <a:r>
              <a:rPr lang="en-US" sz="2000" dirty="0">
                <a:latin typeface="Calibri"/>
                <a:cs typeface="Calibri"/>
                <a:sym typeface="Calibri"/>
              </a:rPr>
              <a:t>IV opioids typically should be dosed every 30 minutes to 1 hour due to half-life</a:t>
            </a:r>
          </a:p>
          <a:p>
            <a:pPr marL="1257300" lvl="8" indent="-444500">
              <a:buFont typeface="Courier New" panose="02070309020205020404" pitchFamily="49" charset="0"/>
              <a:buChar char="o"/>
            </a:pPr>
            <a:r>
              <a:rPr lang="en-US" sz="2000" dirty="0">
                <a:latin typeface="Calibri"/>
                <a:cs typeface="Calibri"/>
                <a:sym typeface="Calibri"/>
              </a:rPr>
              <a:t>PRN dosing should be used for those expected to require opioids therapy less than 30 days</a:t>
            </a:r>
          </a:p>
          <a:p>
            <a:pPr marL="1257300" lvl="8" indent="-444500">
              <a:buFont typeface="Courier New" panose="02070309020205020404" pitchFamily="49" charset="0"/>
              <a:buChar char="o"/>
            </a:pPr>
            <a:r>
              <a:rPr lang="en-US" sz="2000" dirty="0">
                <a:latin typeface="Calibri"/>
                <a:cs typeface="Calibri"/>
                <a:sym typeface="Calibri"/>
              </a:rPr>
              <a:t>Scheduled with PRN breakthrough dosing typically reserved for those requiring chronic opioid therapy</a:t>
            </a:r>
          </a:p>
          <a:p>
            <a:pPr marL="812800" lvl="8" indent="-457200">
              <a:buFont typeface="Arial" panose="020B0604020202020204" pitchFamily="34" charset="0"/>
              <a:buChar char="•"/>
            </a:pPr>
            <a:endParaRPr lang="en" sz="2400" b="1" dirty="0">
              <a:latin typeface="Calibri"/>
              <a:cs typeface="Calibri"/>
              <a:sym typeface="Calibri"/>
            </a:endParaRPr>
          </a:p>
          <a:p>
            <a:pPr marL="1257300" lvl="8" indent="-444500">
              <a:buFont typeface="Courier New" panose="02070309020205020404" pitchFamily="49" charset="0"/>
              <a:buChar char="o"/>
            </a:pPr>
            <a:endParaRPr lang="en-US" sz="2400" dirty="0">
              <a:latin typeface="Calibri"/>
              <a:ea typeface="Calibri"/>
              <a:cs typeface="Calibri"/>
              <a:sym typeface="Calibri"/>
            </a:endParaRPr>
          </a:p>
          <a:p>
            <a:pPr marL="1257300" lvl="8" indent="-444500">
              <a:buFont typeface="Courier New" panose="02070309020205020404" pitchFamily="49" charset="0"/>
              <a:buChar char="o"/>
            </a:pPr>
            <a:endParaRPr lang="en" sz="2400" dirty="0">
              <a:latin typeface="Calibri"/>
              <a:ea typeface="Calibri"/>
              <a:cs typeface="Calibri"/>
              <a:sym typeface="Calibri"/>
            </a:endParaRPr>
          </a:p>
        </p:txBody>
      </p:sp>
      <p:sp>
        <p:nvSpPr>
          <p:cNvPr id="5" name="Google Shape;73;p14">
            <a:extLst>
              <a:ext uri="{FF2B5EF4-FFF2-40B4-BE49-F238E27FC236}">
                <a16:creationId xmlns:a16="http://schemas.microsoft.com/office/drawing/2014/main" id="{E3926BA5-1E5F-DF6C-CBBB-EF2F5AF215E5}"/>
              </a:ext>
            </a:extLst>
          </p:cNvPr>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000" dirty="0">
                <a:latin typeface="Calibri"/>
                <a:ea typeface="Calibri"/>
                <a:cs typeface="Calibri"/>
                <a:sym typeface="Calibri"/>
              </a:rPr>
              <a:t>Pharmacologic Treatment of Chronic Pain</a:t>
            </a:r>
          </a:p>
        </p:txBody>
      </p:sp>
      <p:pic>
        <p:nvPicPr>
          <p:cNvPr id="7" name="Picture 6" descr="A black background with white text&#10;&#10;AI-generated content may be incorrect.">
            <a:extLst>
              <a:ext uri="{FF2B5EF4-FFF2-40B4-BE49-F238E27FC236}">
                <a16:creationId xmlns:a16="http://schemas.microsoft.com/office/drawing/2014/main" id="{9E57AEA2-B59F-5EA6-41BC-94A1ED8F58D2}"/>
              </a:ext>
            </a:extLst>
          </p:cNvPr>
          <p:cNvPicPr>
            <a:picLocks noChangeAspect="1"/>
          </p:cNvPicPr>
          <p:nvPr/>
        </p:nvPicPr>
        <p:blipFill>
          <a:blip r:embed="rId4"/>
          <a:stretch>
            <a:fillRect/>
          </a:stretch>
        </p:blipFill>
        <p:spPr>
          <a:xfrm>
            <a:off x="6464300" y="4501997"/>
            <a:ext cx="2546900" cy="499305"/>
          </a:xfrm>
          <a:prstGeom prst="rect">
            <a:avLst/>
          </a:prstGeom>
        </p:spPr>
      </p:pic>
    </p:spTree>
    <p:extLst>
      <p:ext uri="{BB962C8B-B14F-4D97-AF65-F5344CB8AC3E}">
        <p14:creationId xmlns:p14="http://schemas.microsoft.com/office/powerpoint/2010/main" val="38813321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0">
          <a:extLst>
            <a:ext uri="{FF2B5EF4-FFF2-40B4-BE49-F238E27FC236}">
              <a16:creationId xmlns:a16="http://schemas.microsoft.com/office/drawing/2014/main" id="{AFBC5AB3-0A2C-1AAC-9C9E-8713F3818262}"/>
            </a:ext>
          </a:extLst>
        </p:cNvPr>
        <p:cNvGrpSpPr/>
        <p:nvPr/>
      </p:nvGrpSpPr>
      <p:grpSpPr>
        <a:xfrm>
          <a:off x="0" y="0"/>
          <a:ext cx="0" cy="0"/>
          <a:chOff x="0" y="0"/>
          <a:chExt cx="0" cy="0"/>
        </a:xfrm>
      </p:grpSpPr>
      <p:pic>
        <p:nvPicPr>
          <p:cNvPr id="82" name="Google Shape;82;p15">
            <a:extLst>
              <a:ext uri="{FF2B5EF4-FFF2-40B4-BE49-F238E27FC236}">
                <a16:creationId xmlns:a16="http://schemas.microsoft.com/office/drawing/2014/main" id="{A0C59C1E-2A21-17BB-B3DF-7E68706C77A0}"/>
              </a:ext>
            </a:extLst>
          </p:cNvPr>
          <p:cNvPicPr preferRelativeResize="0"/>
          <p:nvPr/>
        </p:nvPicPr>
        <p:blipFill rotWithShape="1">
          <a:blip r:embed="rId3">
            <a:alphaModFix amt="5000"/>
          </a:blip>
          <a:srcRect/>
          <a:stretch/>
        </p:blipFill>
        <p:spPr>
          <a:xfrm>
            <a:off x="0" y="0"/>
            <a:ext cx="9144000" cy="4343400"/>
          </a:xfrm>
          <a:prstGeom prst="rect">
            <a:avLst/>
          </a:prstGeom>
          <a:noFill/>
          <a:ln>
            <a:noFill/>
          </a:ln>
        </p:spPr>
      </p:pic>
      <p:sp>
        <p:nvSpPr>
          <p:cNvPr id="2" name="Google Shape;76;p14">
            <a:extLst>
              <a:ext uri="{FF2B5EF4-FFF2-40B4-BE49-F238E27FC236}">
                <a16:creationId xmlns:a16="http://schemas.microsoft.com/office/drawing/2014/main" id="{A7AA1BD2-CB69-1C95-050B-5063654E2384}"/>
              </a:ext>
            </a:extLst>
          </p:cNvPr>
          <p:cNvSpPr txBox="1"/>
          <p:nvPr/>
        </p:nvSpPr>
        <p:spPr>
          <a:xfrm>
            <a:off x="0" y="0"/>
            <a:ext cx="5294299" cy="2031295"/>
          </a:xfrm>
          <a:prstGeom prst="rect">
            <a:avLst/>
          </a:prstGeom>
          <a:noFill/>
          <a:ln>
            <a:noFill/>
          </a:ln>
        </p:spPr>
        <p:txBody>
          <a:bodyPr spcFirstLastPara="1" wrap="square" lIns="91425" tIns="91425" rIns="91425" bIns="91425" anchor="t" anchorCtr="0">
            <a:spAutoFit/>
          </a:bodyPr>
          <a:lstStyle/>
          <a:p>
            <a:pPr marL="355600" lvl="2"/>
            <a:r>
              <a:rPr lang="en" sz="3200" b="1" dirty="0">
                <a:latin typeface="Calibri"/>
                <a:ea typeface="Calibri"/>
                <a:cs typeface="Calibri"/>
                <a:sym typeface="Calibri"/>
              </a:rPr>
              <a:t>Opiates:</a:t>
            </a:r>
          </a:p>
          <a:p>
            <a:pPr marL="812800" lvl="8" indent="-457200">
              <a:buFont typeface="Arial" panose="020B0604020202020204" pitchFamily="34" charset="0"/>
              <a:buChar char="•"/>
            </a:pPr>
            <a:r>
              <a:rPr lang="en-US" sz="2000" b="1" dirty="0">
                <a:latin typeface="Calibri"/>
                <a:cs typeface="Calibri"/>
                <a:sym typeface="Calibri"/>
              </a:rPr>
              <a:t>Conversion Between Opioids</a:t>
            </a:r>
          </a:p>
          <a:p>
            <a:pPr marL="1257300" lvl="8" indent="-444500">
              <a:buFont typeface="Courier New" panose="02070309020205020404" pitchFamily="49" charset="0"/>
              <a:buChar char="o"/>
            </a:pPr>
            <a:endParaRPr lang="en" sz="2000" b="1" dirty="0">
              <a:latin typeface="Calibri"/>
              <a:cs typeface="Calibri"/>
              <a:sym typeface="Calibri"/>
            </a:endParaRPr>
          </a:p>
          <a:p>
            <a:pPr marL="1257300" lvl="8" indent="-444500">
              <a:buFont typeface="Courier New" panose="02070309020205020404" pitchFamily="49" charset="0"/>
              <a:buChar char="o"/>
            </a:pPr>
            <a:endParaRPr lang="en-US" sz="2400" dirty="0">
              <a:latin typeface="Calibri"/>
              <a:ea typeface="Calibri"/>
              <a:cs typeface="Calibri"/>
              <a:sym typeface="Calibri"/>
            </a:endParaRPr>
          </a:p>
          <a:p>
            <a:pPr marL="1257300" lvl="8" indent="-444500">
              <a:buFont typeface="Courier New" panose="02070309020205020404" pitchFamily="49" charset="0"/>
              <a:buChar char="o"/>
            </a:pPr>
            <a:endParaRPr lang="en" sz="2400" dirty="0">
              <a:latin typeface="Calibri"/>
              <a:ea typeface="Calibri"/>
              <a:cs typeface="Calibri"/>
              <a:sym typeface="Calibri"/>
            </a:endParaRPr>
          </a:p>
        </p:txBody>
      </p:sp>
      <p:sp>
        <p:nvSpPr>
          <p:cNvPr id="5" name="Google Shape;73;p14">
            <a:extLst>
              <a:ext uri="{FF2B5EF4-FFF2-40B4-BE49-F238E27FC236}">
                <a16:creationId xmlns:a16="http://schemas.microsoft.com/office/drawing/2014/main" id="{730E46FB-3935-98A2-E70C-9646ADB59426}"/>
              </a:ext>
            </a:extLst>
          </p:cNvPr>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000" dirty="0">
                <a:latin typeface="Calibri"/>
                <a:ea typeface="Calibri"/>
                <a:cs typeface="Calibri"/>
                <a:sym typeface="Calibri"/>
              </a:rPr>
              <a:t>Pharmacologic Treatment of Chronic Pain</a:t>
            </a:r>
          </a:p>
        </p:txBody>
      </p:sp>
      <p:sp>
        <p:nvSpPr>
          <p:cNvPr id="7" name="TextBox 6">
            <a:extLst>
              <a:ext uri="{FF2B5EF4-FFF2-40B4-BE49-F238E27FC236}">
                <a16:creationId xmlns:a16="http://schemas.microsoft.com/office/drawing/2014/main" id="{F7F30163-DE9F-CC62-F025-4E274B620C8C}"/>
              </a:ext>
            </a:extLst>
          </p:cNvPr>
          <p:cNvSpPr txBox="1"/>
          <p:nvPr/>
        </p:nvSpPr>
        <p:spPr>
          <a:xfrm>
            <a:off x="0" y="883477"/>
            <a:ext cx="9144000" cy="307777"/>
          </a:xfrm>
          <a:prstGeom prst="rect">
            <a:avLst/>
          </a:prstGeom>
          <a:noFill/>
        </p:spPr>
        <p:txBody>
          <a:bodyPr wrap="square" lIns="252000" rIns="252000" rtlCol="0">
            <a:spAutoFit/>
          </a:bodyPr>
          <a:lstStyle/>
          <a:p>
            <a:pPr algn="ctr"/>
            <a:r>
              <a:rPr lang="en-CA" b="1" dirty="0">
                <a:effectLst/>
                <a:latin typeface="Calibri" panose="020F0502020204030204" pitchFamily="34" charset="0"/>
                <a:ea typeface="Times New Roman" panose="02020603050405020304" pitchFamily="18" charset="0"/>
                <a:cs typeface="Times New Roman" panose="02020603050405020304" pitchFamily="18" charset="0"/>
              </a:rPr>
              <a:t>Oral Morphine Equivalent (OME) Conversions</a:t>
            </a:r>
            <a:endParaRPr lang="en-US" sz="1100" b="1" i="0" dirty="0">
              <a:solidFill>
                <a:srgbClr val="000000"/>
              </a:solidFill>
              <a:effectLst/>
              <a:latin typeface="calibri" panose="020F0502020204030204" pitchFamily="34" charset="0"/>
            </a:endParaRPr>
          </a:p>
        </p:txBody>
      </p:sp>
      <p:pic>
        <p:nvPicPr>
          <p:cNvPr id="8" name="Picture 1">
            <a:extLst>
              <a:ext uri="{FF2B5EF4-FFF2-40B4-BE49-F238E27FC236}">
                <a16:creationId xmlns:a16="http://schemas.microsoft.com/office/drawing/2014/main" id="{5EB97EAC-E225-1E90-AC35-4256BBA93C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20204" y="1191254"/>
            <a:ext cx="4903591" cy="3157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A black background with white text&#10;&#10;AI-generated content may be incorrect.">
            <a:extLst>
              <a:ext uri="{FF2B5EF4-FFF2-40B4-BE49-F238E27FC236}">
                <a16:creationId xmlns:a16="http://schemas.microsoft.com/office/drawing/2014/main" id="{B27E5571-7E09-8481-8407-7C18C82902DC}"/>
              </a:ext>
            </a:extLst>
          </p:cNvPr>
          <p:cNvPicPr>
            <a:picLocks noChangeAspect="1"/>
          </p:cNvPicPr>
          <p:nvPr/>
        </p:nvPicPr>
        <p:blipFill>
          <a:blip r:embed="rId5"/>
          <a:stretch>
            <a:fillRect/>
          </a:stretch>
        </p:blipFill>
        <p:spPr>
          <a:xfrm>
            <a:off x="6464300" y="4501997"/>
            <a:ext cx="2546900" cy="499305"/>
          </a:xfrm>
          <a:prstGeom prst="rect">
            <a:avLst/>
          </a:prstGeom>
        </p:spPr>
      </p:pic>
    </p:spTree>
    <p:extLst>
      <p:ext uri="{BB962C8B-B14F-4D97-AF65-F5344CB8AC3E}">
        <p14:creationId xmlns:p14="http://schemas.microsoft.com/office/powerpoint/2010/main" val="38466330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0">
          <a:extLst>
            <a:ext uri="{FF2B5EF4-FFF2-40B4-BE49-F238E27FC236}">
              <a16:creationId xmlns:a16="http://schemas.microsoft.com/office/drawing/2014/main" id="{E9491675-6134-1420-43D8-B85E0582276A}"/>
            </a:ext>
          </a:extLst>
        </p:cNvPr>
        <p:cNvGrpSpPr/>
        <p:nvPr/>
      </p:nvGrpSpPr>
      <p:grpSpPr>
        <a:xfrm>
          <a:off x="0" y="0"/>
          <a:ext cx="0" cy="0"/>
          <a:chOff x="0" y="0"/>
          <a:chExt cx="0" cy="0"/>
        </a:xfrm>
      </p:grpSpPr>
      <p:pic>
        <p:nvPicPr>
          <p:cNvPr id="82" name="Google Shape;82;p15">
            <a:extLst>
              <a:ext uri="{FF2B5EF4-FFF2-40B4-BE49-F238E27FC236}">
                <a16:creationId xmlns:a16="http://schemas.microsoft.com/office/drawing/2014/main" id="{A072C4A4-3D8D-7115-366D-DD8DA8D10F92}"/>
              </a:ext>
            </a:extLst>
          </p:cNvPr>
          <p:cNvPicPr preferRelativeResize="0"/>
          <p:nvPr/>
        </p:nvPicPr>
        <p:blipFill rotWithShape="1">
          <a:blip r:embed="rId3">
            <a:alphaModFix amt="5000"/>
          </a:blip>
          <a:srcRect/>
          <a:stretch/>
        </p:blipFill>
        <p:spPr>
          <a:xfrm>
            <a:off x="0" y="0"/>
            <a:ext cx="9144000" cy="4343400"/>
          </a:xfrm>
          <a:prstGeom prst="rect">
            <a:avLst/>
          </a:prstGeom>
          <a:noFill/>
          <a:ln>
            <a:noFill/>
          </a:ln>
        </p:spPr>
      </p:pic>
      <p:sp>
        <p:nvSpPr>
          <p:cNvPr id="2" name="Google Shape;76;p14">
            <a:extLst>
              <a:ext uri="{FF2B5EF4-FFF2-40B4-BE49-F238E27FC236}">
                <a16:creationId xmlns:a16="http://schemas.microsoft.com/office/drawing/2014/main" id="{B182F0D6-F7F4-77DA-6C20-F319CD3ACC98}"/>
              </a:ext>
            </a:extLst>
          </p:cNvPr>
          <p:cNvSpPr txBox="1"/>
          <p:nvPr/>
        </p:nvSpPr>
        <p:spPr>
          <a:xfrm>
            <a:off x="0" y="0"/>
            <a:ext cx="5294299" cy="2031295"/>
          </a:xfrm>
          <a:prstGeom prst="rect">
            <a:avLst/>
          </a:prstGeom>
          <a:noFill/>
          <a:ln>
            <a:noFill/>
          </a:ln>
        </p:spPr>
        <p:txBody>
          <a:bodyPr spcFirstLastPara="1" wrap="square" lIns="91425" tIns="91425" rIns="91425" bIns="91425" anchor="t" anchorCtr="0">
            <a:spAutoFit/>
          </a:bodyPr>
          <a:lstStyle/>
          <a:p>
            <a:pPr marL="355600" lvl="2"/>
            <a:r>
              <a:rPr lang="en" sz="3200" b="1" dirty="0">
                <a:latin typeface="Calibri"/>
                <a:ea typeface="Calibri"/>
                <a:cs typeface="Calibri"/>
                <a:sym typeface="Calibri"/>
              </a:rPr>
              <a:t>Opiates:</a:t>
            </a:r>
          </a:p>
          <a:p>
            <a:pPr marL="812800" lvl="8" indent="-457200">
              <a:buFont typeface="Arial" panose="020B0604020202020204" pitchFamily="34" charset="0"/>
              <a:buChar char="•"/>
            </a:pPr>
            <a:r>
              <a:rPr lang="en-US" sz="2000" b="1" dirty="0">
                <a:latin typeface="Calibri"/>
                <a:cs typeface="Calibri"/>
                <a:sym typeface="Calibri"/>
              </a:rPr>
              <a:t>Conversion Between Opioids</a:t>
            </a:r>
          </a:p>
          <a:p>
            <a:pPr marL="1257300" lvl="8" indent="-444500">
              <a:buFont typeface="Courier New" panose="02070309020205020404" pitchFamily="49" charset="0"/>
              <a:buChar char="o"/>
            </a:pPr>
            <a:endParaRPr lang="en" sz="2000" b="1" dirty="0">
              <a:latin typeface="Calibri"/>
              <a:cs typeface="Calibri"/>
              <a:sym typeface="Calibri"/>
            </a:endParaRPr>
          </a:p>
          <a:p>
            <a:pPr marL="1257300" lvl="8" indent="-444500">
              <a:buFont typeface="Courier New" panose="02070309020205020404" pitchFamily="49" charset="0"/>
              <a:buChar char="o"/>
            </a:pPr>
            <a:endParaRPr lang="en-US" sz="2400" dirty="0">
              <a:latin typeface="Calibri"/>
              <a:ea typeface="Calibri"/>
              <a:cs typeface="Calibri"/>
              <a:sym typeface="Calibri"/>
            </a:endParaRPr>
          </a:p>
          <a:p>
            <a:pPr marL="1257300" lvl="8" indent="-444500">
              <a:buFont typeface="Courier New" panose="02070309020205020404" pitchFamily="49" charset="0"/>
              <a:buChar char="o"/>
            </a:pPr>
            <a:endParaRPr lang="en" sz="2400" dirty="0">
              <a:latin typeface="Calibri"/>
              <a:ea typeface="Calibri"/>
              <a:cs typeface="Calibri"/>
              <a:sym typeface="Calibri"/>
            </a:endParaRPr>
          </a:p>
        </p:txBody>
      </p:sp>
      <p:sp>
        <p:nvSpPr>
          <p:cNvPr id="5" name="Google Shape;73;p14">
            <a:extLst>
              <a:ext uri="{FF2B5EF4-FFF2-40B4-BE49-F238E27FC236}">
                <a16:creationId xmlns:a16="http://schemas.microsoft.com/office/drawing/2014/main" id="{1AF9B020-DF00-4460-1FA8-1666A4292B66}"/>
              </a:ext>
            </a:extLst>
          </p:cNvPr>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000" dirty="0">
                <a:latin typeface="Calibri"/>
                <a:ea typeface="Calibri"/>
                <a:cs typeface="Calibri"/>
                <a:sym typeface="Calibri"/>
              </a:rPr>
              <a:t>Pharmacologic Treatment of Chronic Pain</a:t>
            </a:r>
          </a:p>
        </p:txBody>
      </p:sp>
      <p:sp>
        <p:nvSpPr>
          <p:cNvPr id="7" name="TextBox 6">
            <a:extLst>
              <a:ext uri="{FF2B5EF4-FFF2-40B4-BE49-F238E27FC236}">
                <a16:creationId xmlns:a16="http://schemas.microsoft.com/office/drawing/2014/main" id="{D7C67926-321F-054D-0B0A-787B4786B5A4}"/>
              </a:ext>
            </a:extLst>
          </p:cNvPr>
          <p:cNvSpPr txBox="1"/>
          <p:nvPr/>
        </p:nvSpPr>
        <p:spPr>
          <a:xfrm>
            <a:off x="0" y="883477"/>
            <a:ext cx="9144000" cy="307777"/>
          </a:xfrm>
          <a:prstGeom prst="rect">
            <a:avLst/>
          </a:prstGeom>
          <a:noFill/>
        </p:spPr>
        <p:txBody>
          <a:bodyPr wrap="square" lIns="252000" rIns="252000" rtlCol="0">
            <a:spAutoFit/>
          </a:bodyPr>
          <a:lstStyle/>
          <a:p>
            <a:pPr algn="ctr"/>
            <a:r>
              <a:rPr lang="en-CA" b="1" dirty="0">
                <a:effectLst/>
                <a:latin typeface="Calibri" panose="020F0502020204030204" pitchFamily="34" charset="0"/>
                <a:ea typeface="Times New Roman" panose="02020603050405020304" pitchFamily="18" charset="0"/>
                <a:cs typeface="Times New Roman" panose="02020603050405020304" pitchFamily="18" charset="0"/>
              </a:rPr>
              <a:t>Oral Morphine Equivalent (OME) Conversions</a:t>
            </a:r>
            <a:endParaRPr lang="en-US" sz="1100" b="1" i="0" dirty="0">
              <a:solidFill>
                <a:srgbClr val="000000"/>
              </a:solidFill>
              <a:effectLst/>
              <a:latin typeface="calibri" panose="020F0502020204030204" pitchFamily="34" charset="0"/>
            </a:endParaRPr>
          </a:p>
        </p:txBody>
      </p:sp>
      <p:pic>
        <p:nvPicPr>
          <p:cNvPr id="8" name="Picture 1">
            <a:extLst>
              <a:ext uri="{FF2B5EF4-FFF2-40B4-BE49-F238E27FC236}">
                <a16:creationId xmlns:a16="http://schemas.microsoft.com/office/drawing/2014/main" id="{8AD5BC6D-3471-7F70-A795-C2292FD17A3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78835"/>
          <a:stretch/>
        </p:blipFill>
        <p:spPr bwMode="auto">
          <a:xfrm>
            <a:off x="2120204" y="1191254"/>
            <a:ext cx="4903591" cy="668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
            <a:extLst>
              <a:ext uri="{FF2B5EF4-FFF2-40B4-BE49-F238E27FC236}">
                <a16:creationId xmlns:a16="http://schemas.microsoft.com/office/drawing/2014/main" id="{61097EA1-8198-D582-BA95-18A1616DD76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20204" y="1766791"/>
            <a:ext cx="4903591" cy="233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A black background with white text&#10;&#10;AI-generated content may be incorrect.">
            <a:extLst>
              <a:ext uri="{FF2B5EF4-FFF2-40B4-BE49-F238E27FC236}">
                <a16:creationId xmlns:a16="http://schemas.microsoft.com/office/drawing/2014/main" id="{B27026F6-A9BC-D2D4-BA73-5FBBD395DAB8}"/>
              </a:ext>
            </a:extLst>
          </p:cNvPr>
          <p:cNvPicPr>
            <a:picLocks noChangeAspect="1"/>
          </p:cNvPicPr>
          <p:nvPr/>
        </p:nvPicPr>
        <p:blipFill>
          <a:blip r:embed="rId6"/>
          <a:stretch>
            <a:fillRect/>
          </a:stretch>
        </p:blipFill>
        <p:spPr>
          <a:xfrm>
            <a:off x="6464300" y="4501997"/>
            <a:ext cx="2546900" cy="499305"/>
          </a:xfrm>
          <a:prstGeom prst="rect">
            <a:avLst/>
          </a:prstGeom>
        </p:spPr>
      </p:pic>
    </p:spTree>
    <p:extLst>
      <p:ext uri="{BB962C8B-B14F-4D97-AF65-F5344CB8AC3E}">
        <p14:creationId xmlns:p14="http://schemas.microsoft.com/office/powerpoint/2010/main" val="29360612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0">
          <a:extLst>
            <a:ext uri="{FF2B5EF4-FFF2-40B4-BE49-F238E27FC236}">
              <a16:creationId xmlns:a16="http://schemas.microsoft.com/office/drawing/2014/main" id="{0CB2A807-28D4-F8CF-E0BD-66E6CB6F0CD5}"/>
            </a:ext>
          </a:extLst>
        </p:cNvPr>
        <p:cNvGrpSpPr/>
        <p:nvPr/>
      </p:nvGrpSpPr>
      <p:grpSpPr>
        <a:xfrm>
          <a:off x="0" y="0"/>
          <a:ext cx="0" cy="0"/>
          <a:chOff x="0" y="0"/>
          <a:chExt cx="0" cy="0"/>
        </a:xfrm>
      </p:grpSpPr>
      <p:pic>
        <p:nvPicPr>
          <p:cNvPr id="82" name="Google Shape;82;p15">
            <a:extLst>
              <a:ext uri="{FF2B5EF4-FFF2-40B4-BE49-F238E27FC236}">
                <a16:creationId xmlns:a16="http://schemas.microsoft.com/office/drawing/2014/main" id="{C7775C18-AE3F-1267-F64A-83DC0C34A26F}"/>
              </a:ext>
            </a:extLst>
          </p:cNvPr>
          <p:cNvPicPr preferRelativeResize="0"/>
          <p:nvPr/>
        </p:nvPicPr>
        <p:blipFill rotWithShape="1">
          <a:blip r:embed="rId3">
            <a:alphaModFix amt="5000"/>
          </a:blip>
          <a:srcRect/>
          <a:stretch/>
        </p:blipFill>
        <p:spPr>
          <a:xfrm>
            <a:off x="0" y="0"/>
            <a:ext cx="9144000" cy="4343400"/>
          </a:xfrm>
          <a:prstGeom prst="rect">
            <a:avLst/>
          </a:prstGeom>
          <a:noFill/>
          <a:ln>
            <a:noFill/>
          </a:ln>
        </p:spPr>
      </p:pic>
      <p:sp>
        <p:nvSpPr>
          <p:cNvPr id="2" name="Google Shape;76;p14">
            <a:extLst>
              <a:ext uri="{FF2B5EF4-FFF2-40B4-BE49-F238E27FC236}">
                <a16:creationId xmlns:a16="http://schemas.microsoft.com/office/drawing/2014/main" id="{95892019-4645-F433-A43B-9584CF236DA0}"/>
              </a:ext>
            </a:extLst>
          </p:cNvPr>
          <p:cNvSpPr txBox="1"/>
          <p:nvPr/>
        </p:nvSpPr>
        <p:spPr>
          <a:xfrm>
            <a:off x="0" y="0"/>
            <a:ext cx="5294299" cy="2031295"/>
          </a:xfrm>
          <a:prstGeom prst="rect">
            <a:avLst/>
          </a:prstGeom>
          <a:noFill/>
          <a:ln>
            <a:noFill/>
          </a:ln>
        </p:spPr>
        <p:txBody>
          <a:bodyPr spcFirstLastPara="1" wrap="square" lIns="91425" tIns="91425" rIns="91425" bIns="91425" anchor="t" anchorCtr="0">
            <a:spAutoFit/>
          </a:bodyPr>
          <a:lstStyle/>
          <a:p>
            <a:pPr marL="355600" lvl="2"/>
            <a:r>
              <a:rPr lang="en" sz="3200" b="1" dirty="0">
                <a:latin typeface="Calibri"/>
                <a:ea typeface="Calibri"/>
                <a:cs typeface="Calibri"/>
                <a:sym typeface="Calibri"/>
              </a:rPr>
              <a:t>Opiates:</a:t>
            </a:r>
          </a:p>
          <a:p>
            <a:pPr marL="812800" lvl="8" indent="-457200">
              <a:buFont typeface="Arial" panose="020B0604020202020204" pitchFamily="34" charset="0"/>
              <a:buChar char="•"/>
            </a:pPr>
            <a:r>
              <a:rPr lang="en-US" sz="2000" b="1" dirty="0">
                <a:latin typeface="Calibri"/>
                <a:cs typeface="Calibri"/>
                <a:sym typeface="Calibri"/>
              </a:rPr>
              <a:t>Conversion Between Opioids</a:t>
            </a:r>
          </a:p>
          <a:p>
            <a:pPr marL="1257300" lvl="8" indent="-444500">
              <a:buFont typeface="Courier New" panose="02070309020205020404" pitchFamily="49" charset="0"/>
              <a:buChar char="o"/>
            </a:pPr>
            <a:endParaRPr lang="en" sz="2000" b="1" dirty="0">
              <a:latin typeface="Calibri"/>
              <a:cs typeface="Calibri"/>
              <a:sym typeface="Calibri"/>
            </a:endParaRPr>
          </a:p>
          <a:p>
            <a:pPr marL="1257300" lvl="8" indent="-444500">
              <a:buFont typeface="Courier New" panose="02070309020205020404" pitchFamily="49" charset="0"/>
              <a:buChar char="o"/>
            </a:pPr>
            <a:endParaRPr lang="en-US" sz="2400" dirty="0">
              <a:latin typeface="Calibri"/>
              <a:ea typeface="Calibri"/>
              <a:cs typeface="Calibri"/>
              <a:sym typeface="Calibri"/>
            </a:endParaRPr>
          </a:p>
          <a:p>
            <a:pPr marL="1257300" lvl="8" indent="-444500">
              <a:buFont typeface="Courier New" panose="02070309020205020404" pitchFamily="49" charset="0"/>
              <a:buChar char="o"/>
            </a:pPr>
            <a:endParaRPr lang="en" sz="2400" dirty="0">
              <a:latin typeface="Calibri"/>
              <a:ea typeface="Calibri"/>
              <a:cs typeface="Calibri"/>
              <a:sym typeface="Calibri"/>
            </a:endParaRPr>
          </a:p>
        </p:txBody>
      </p:sp>
      <p:sp>
        <p:nvSpPr>
          <p:cNvPr id="5" name="Google Shape;73;p14">
            <a:extLst>
              <a:ext uri="{FF2B5EF4-FFF2-40B4-BE49-F238E27FC236}">
                <a16:creationId xmlns:a16="http://schemas.microsoft.com/office/drawing/2014/main" id="{90C1878F-E61C-E701-ADD2-1F279F467C16}"/>
              </a:ext>
            </a:extLst>
          </p:cNvPr>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000" dirty="0">
                <a:latin typeface="Calibri"/>
                <a:ea typeface="Calibri"/>
                <a:cs typeface="Calibri"/>
                <a:sym typeface="Calibri"/>
              </a:rPr>
              <a:t>Pharmacologic Treatment of Chronic Pain</a:t>
            </a:r>
          </a:p>
        </p:txBody>
      </p:sp>
      <p:sp>
        <p:nvSpPr>
          <p:cNvPr id="7" name="TextBox 6">
            <a:extLst>
              <a:ext uri="{FF2B5EF4-FFF2-40B4-BE49-F238E27FC236}">
                <a16:creationId xmlns:a16="http://schemas.microsoft.com/office/drawing/2014/main" id="{F6A246D8-B965-5E55-36A7-B826D15D2D1E}"/>
              </a:ext>
            </a:extLst>
          </p:cNvPr>
          <p:cNvSpPr txBox="1"/>
          <p:nvPr/>
        </p:nvSpPr>
        <p:spPr>
          <a:xfrm>
            <a:off x="0" y="883477"/>
            <a:ext cx="9144000" cy="307777"/>
          </a:xfrm>
          <a:prstGeom prst="rect">
            <a:avLst/>
          </a:prstGeom>
          <a:noFill/>
        </p:spPr>
        <p:txBody>
          <a:bodyPr wrap="square" lIns="252000" rIns="252000" rtlCol="0">
            <a:spAutoFit/>
          </a:bodyPr>
          <a:lstStyle/>
          <a:p>
            <a:pPr algn="ctr"/>
            <a:r>
              <a:rPr lang="en-CA" sz="1400" b="1" dirty="0">
                <a:effectLst/>
                <a:latin typeface="Calibri" panose="020F0502020204030204" pitchFamily="34" charset="0"/>
                <a:ea typeface="Times New Roman" panose="02020603050405020304" pitchFamily="18" charset="0"/>
                <a:cs typeface="Times New Roman" panose="02020603050405020304" pitchFamily="18" charset="0"/>
              </a:rPr>
              <a:t>Oral Opioid Conversion to Methadone</a:t>
            </a:r>
            <a:endParaRPr lang="en-US" b="1" i="0" dirty="0">
              <a:solidFill>
                <a:srgbClr val="000000"/>
              </a:solidFill>
              <a:effectLst/>
              <a:latin typeface="calibri" panose="020F0502020204030204" pitchFamily="34" charset="0"/>
            </a:endParaRPr>
          </a:p>
        </p:txBody>
      </p:sp>
      <p:pic>
        <p:nvPicPr>
          <p:cNvPr id="4" name="Picture 1">
            <a:extLst>
              <a:ext uri="{FF2B5EF4-FFF2-40B4-BE49-F238E27FC236}">
                <a16:creationId xmlns:a16="http://schemas.microsoft.com/office/drawing/2014/main" id="{15F59352-7DAE-93CA-E9C9-003FB13CF5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2159" y="1191254"/>
            <a:ext cx="4919682" cy="1953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A black background with white text&#10;&#10;AI-generated content may be incorrect.">
            <a:extLst>
              <a:ext uri="{FF2B5EF4-FFF2-40B4-BE49-F238E27FC236}">
                <a16:creationId xmlns:a16="http://schemas.microsoft.com/office/drawing/2014/main" id="{6229887A-063F-2592-2561-C632F179587C}"/>
              </a:ext>
            </a:extLst>
          </p:cNvPr>
          <p:cNvPicPr>
            <a:picLocks noChangeAspect="1"/>
          </p:cNvPicPr>
          <p:nvPr/>
        </p:nvPicPr>
        <p:blipFill>
          <a:blip r:embed="rId5"/>
          <a:stretch>
            <a:fillRect/>
          </a:stretch>
        </p:blipFill>
        <p:spPr>
          <a:xfrm>
            <a:off x="6464300" y="4501997"/>
            <a:ext cx="2546900" cy="499305"/>
          </a:xfrm>
          <a:prstGeom prst="rect">
            <a:avLst/>
          </a:prstGeom>
        </p:spPr>
      </p:pic>
    </p:spTree>
    <p:extLst>
      <p:ext uri="{BB962C8B-B14F-4D97-AF65-F5344CB8AC3E}">
        <p14:creationId xmlns:p14="http://schemas.microsoft.com/office/powerpoint/2010/main" val="31617861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0">
          <a:extLst>
            <a:ext uri="{FF2B5EF4-FFF2-40B4-BE49-F238E27FC236}">
              <a16:creationId xmlns:a16="http://schemas.microsoft.com/office/drawing/2014/main" id="{CD39CCEF-7A36-337B-27CC-F3FFDC6F4370}"/>
            </a:ext>
          </a:extLst>
        </p:cNvPr>
        <p:cNvGrpSpPr/>
        <p:nvPr/>
      </p:nvGrpSpPr>
      <p:grpSpPr>
        <a:xfrm>
          <a:off x="0" y="0"/>
          <a:ext cx="0" cy="0"/>
          <a:chOff x="0" y="0"/>
          <a:chExt cx="0" cy="0"/>
        </a:xfrm>
      </p:grpSpPr>
      <p:pic>
        <p:nvPicPr>
          <p:cNvPr id="82" name="Google Shape;82;p15">
            <a:extLst>
              <a:ext uri="{FF2B5EF4-FFF2-40B4-BE49-F238E27FC236}">
                <a16:creationId xmlns:a16="http://schemas.microsoft.com/office/drawing/2014/main" id="{0AC4A833-FF95-9463-C217-D8CD2C7FC8F2}"/>
              </a:ext>
            </a:extLst>
          </p:cNvPr>
          <p:cNvPicPr preferRelativeResize="0"/>
          <p:nvPr/>
        </p:nvPicPr>
        <p:blipFill rotWithShape="1">
          <a:blip r:embed="rId3">
            <a:alphaModFix amt="5000"/>
          </a:blip>
          <a:srcRect/>
          <a:stretch/>
        </p:blipFill>
        <p:spPr>
          <a:xfrm>
            <a:off x="0" y="0"/>
            <a:ext cx="9144000" cy="4343400"/>
          </a:xfrm>
          <a:prstGeom prst="rect">
            <a:avLst/>
          </a:prstGeom>
          <a:noFill/>
          <a:ln>
            <a:noFill/>
          </a:ln>
        </p:spPr>
      </p:pic>
      <p:sp>
        <p:nvSpPr>
          <p:cNvPr id="2" name="Google Shape;76;p14">
            <a:extLst>
              <a:ext uri="{FF2B5EF4-FFF2-40B4-BE49-F238E27FC236}">
                <a16:creationId xmlns:a16="http://schemas.microsoft.com/office/drawing/2014/main" id="{AC1F7CEF-1060-2840-A321-062B5F2B934B}"/>
              </a:ext>
            </a:extLst>
          </p:cNvPr>
          <p:cNvSpPr txBox="1"/>
          <p:nvPr/>
        </p:nvSpPr>
        <p:spPr>
          <a:xfrm>
            <a:off x="0" y="0"/>
            <a:ext cx="5294299" cy="5416837"/>
          </a:xfrm>
          <a:prstGeom prst="rect">
            <a:avLst/>
          </a:prstGeom>
          <a:noFill/>
          <a:ln>
            <a:noFill/>
          </a:ln>
        </p:spPr>
        <p:txBody>
          <a:bodyPr spcFirstLastPara="1" wrap="square" lIns="91425" tIns="91425" rIns="91425" bIns="91425" anchor="t" anchorCtr="0">
            <a:spAutoFit/>
          </a:bodyPr>
          <a:lstStyle/>
          <a:p>
            <a:pPr marL="355600" lvl="2"/>
            <a:r>
              <a:rPr lang="en" sz="3200" b="1" dirty="0">
                <a:latin typeface="Calibri"/>
                <a:ea typeface="Calibri"/>
                <a:cs typeface="Calibri"/>
                <a:sym typeface="Calibri"/>
              </a:rPr>
              <a:t>Opiates:</a:t>
            </a:r>
          </a:p>
          <a:p>
            <a:pPr marL="812800" lvl="8" indent="-457200">
              <a:buFont typeface="Arial" panose="020B0604020202020204" pitchFamily="34" charset="0"/>
              <a:buChar char="•"/>
            </a:pPr>
            <a:r>
              <a:rPr lang="en-US" sz="2000" b="1" dirty="0">
                <a:latin typeface="Calibri"/>
                <a:cs typeface="Calibri"/>
                <a:sym typeface="Calibri"/>
              </a:rPr>
              <a:t>Conversion Between Opioids</a:t>
            </a:r>
          </a:p>
          <a:p>
            <a:pPr marL="1257300" lvl="8" indent="-444500">
              <a:buFont typeface="Courier New" panose="02070309020205020404" pitchFamily="49" charset="0"/>
              <a:buChar char="o"/>
            </a:pPr>
            <a:r>
              <a:rPr lang="en-US" sz="2000" dirty="0">
                <a:latin typeface="Calibri"/>
                <a:cs typeface="Calibri"/>
                <a:sym typeface="Calibri"/>
              </a:rPr>
              <a:t>Opioids demonstrate incomplete cross-tolerance when converting from one opioid to another</a:t>
            </a:r>
          </a:p>
          <a:p>
            <a:pPr marL="1257300" lvl="8" indent="-444500">
              <a:buFont typeface="Courier New" panose="02070309020205020404" pitchFamily="49" charset="0"/>
              <a:buChar char="o"/>
            </a:pPr>
            <a:r>
              <a:rPr lang="en-US" sz="2000" dirty="0">
                <a:latin typeface="Calibri"/>
                <a:cs typeface="Calibri"/>
                <a:sym typeface="Calibri"/>
              </a:rPr>
              <a:t>If you converted 100% of one opioid to another, the patient may actually receive more OMEs than intended</a:t>
            </a:r>
          </a:p>
          <a:p>
            <a:pPr marL="1257300" lvl="8" indent="-444500">
              <a:buFont typeface="Courier New" panose="02070309020205020404" pitchFamily="49" charset="0"/>
              <a:buChar char="o"/>
            </a:pPr>
            <a:r>
              <a:rPr lang="en-US" sz="2000" dirty="0">
                <a:latin typeface="Calibri"/>
                <a:cs typeface="Calibri"/>
                <a:sym typeface="Calibri"/>
              </a:rPr>
              <a:t>Decrease the equianalgesic dose by 25% when converting from one opioid to another</a:t>
            </a:r>
          </a:p>
          <a:p>
            <a:pPr marL="1257300" lvl="8" indent="-444500">
              <a:buFont typeface="Courier New" panose="02070309020205020404" pitchFamily="49" charset="0"/>
              <a:buChar char="o"/>
            </a:pPr>
            <a:r>
              <a:rPr lang="en-US" sz="2000" dirty="0">
                <a:latin typeface="Calibri"/>
                <a:cs typeface="Calibri"/>
                <a:sym typeface="Calibri"/>
              </a:rPr>
              <a:t>Refer to the table for useful opioid conversions.</a:t>
            </a:r>
          </a:p>
          <a:p>
            <a:pPr marL="812800" lvl="8" indent="-457200">
              <a:buFont typeface="Arial" panose="020B0604020202020204" pitchFamily="34" charset="0"/>
              <a:buChar char="•"/>
            </a:pPr>
            <a:endParaRPr lang="en" sz="2000" b="1" dirty="0">
              <a:latin typeface="Calibri"/>
              <a:cs typeface="Calibri"/>
              <a:sym typeface="Calibri"/>
            </a:endParaRPr>
          </a:p>
          <a:p>
            <a:pPr marL="1257300" lvl="8" indent="-444500">
              <a:buFont typeface="Courier New" panose="02070309020205020404" pitchFamily="49" charset="0"/>
              <a:buChar char="o"/>
            </a:pPr>
            <a:endParaRPr lang="en-US" sz="2400" dirty="0">
              <a:latin typeface="Calibri"/>
              <a:ea typeface="Calibri"/>
              <a:cs typeface="Calibri"/>
              <a:sym typeface="Calibri"/>
            </a:endParaRPr>
          </a:p>
          <a:p>
            <a:pPr marL="1257300" lvl="8" indent="-444500">
              <a:buFont typeface="Courier New" panose="02070309020205020404" pitchFamily="49" charset="0"/>
              <a:buChar char="o"/>
            </a:pPr>
            <a:endParaRPr lang="en" sz="2400" dirty="0">
              <a:latin typeface="Calibri"/>
              <a:ea typeface="Calibri"/>
              <a:cs typeface="Calibri"/>
              <a:sym typeface="Calibri"/>
            </a:endParaRPr>
          </a:p>
        </p:txBody>
      </p:sp>
      <p:sp>
        <p:nvSpPr>
          <p:cNvPr id="5" name="Google Shape;73;p14">
            <a:extLst>
              <a:ext uri="{FF2B5EF4-FFF2-40B4-BE49-F238E27FC236}">
                <a16:creationId xmlns:a16="http://schemas.microsoft.com/office/drawing/2014/main" id="{F4A0A656-26E5-0FED-BF20-02EA4DA51EF2}"/>
              </a:ext>
            </a:extLst>
          </p:cNvPr>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000" dirty="0">
                <a:latin typeface="Calibri"/>
                <a:ea typeface="Calibri"/>
                <a:cs typeface="Calibri"/>
                <a:sym typeface="Calibri"/>
              </a:rPr>
              <a:t>Pharmacologic Treatment of Chronic Pain</a:t>
            </a:r>
          </a:p>
        </p:txBody>
      </p:sp>
      <p:pic>
        <p:nvPicPr>
          <p:cNvPr id="3" name="Picture 1">
            <a:extLst>
              <a:ext uri="{FF2B5EF4-FFF2-40B4-BE49-F238E27FC236}">
                <a16:creationId xmlns:a16="http://schemas.microsoft.com/office/drawing/2014/main" id="{9E8CE3B0-148F-E59A-0EAC-EC40B1E3D5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1966" y="491778"/>
            <a:ext cx="3174367" cy="3718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205259A3-B946-A66C-B786-59BBEFBFF7BF}"/>
              </a:ext>
            </a:extLst>
          </p:cNvPr>
          <p:cNvSpPr txBox="1"/>
          <p:nvPr/>
        </p:nvSpPr>
        <p:spPr>
          <a:xfrm>
            <a:off x="4572000" y="184001"/>
            <a:ext cx="5294299" cy="307777"/>
          </a:xfrm>
          <a:prstGeom prst="rect">
            <a:avLst/>
          </a:prstGeom>
          <a:noFill/>
        </p:spPr>
        <p:txBody>
          <a:bodyPr wrap="square" lIns="252000" rIns="252000" rtlCol="0">
            <a:spAutoFit/>
          </a:bodyPr>
          <a:lstStyle/>
          <a:p>
            <a:pPr algn="ctr"/>
            <a:r>
              <a:rPr lang="en-CA" b="1" dirty="0" err="1">
                <a:effectLst/>
                <a:latin typeface="Calibri" panose="020F0502020204030204" pitchFamily="34" charset="0"/>
                <a:ea typeface="Times New Roman" panose="02020603050405020304" pitchFamily="18" charset="0"/>
                <a:cs typeface="Times New Roman" panose="02020603050405020304" pitchFamily="18" charset="0"/>
              </a:rPr>
              <a:t>Equi</a:t>
            </a:r>
            <a:r>
              <a:rPr lang="en-CA" b="1" dirty="0">
                <a:effectLst/>
                <a:latin typeface="Calibri" panose="020F0502020204030204" pitchFamily="34" charset="0"/>
                <a:ea typeface="Times New Roman" panose="02020603050405020304" pitchFamily="18" charset="0"/>
                <a:cs typeface="Times New Roman" panose="02020603050405020304" pitchFamily="18" charset="0"/>
              </a:rPr>
              <a:t>-Analgesic Dosing of Commonly Used Opioids</a:t>
            </a:r>
            <a:endParaRPr lang="en-US" sz="1100" b="1" i="0" dirty="0">
              <a:solidFill>
                <a:srgbClr val="000000"/>
              </a:solidFill>
              <a:effectLst/>
              <a:latin typeface="calibri" panose="020F0502020204030204" pitchFamily="34" charset="0"/>
            </a:endParaRPr>
          </a:p>
        </p:txBody>
      </p:sp>
      <p:pic>
        <p:nvPicPr>
          <p:cNvPr id="6" name="Picture 5" descr="A black background with white text&#10;&#10;AI-generated content may be incorrect.">
            <a:extLst>
              <a:ext uri="{FF2B5EF4-FFF2-40B4-BE49-F238E27FC236}">
                <a16:creationId xmlns:a16="http://schemas.microsoft.com/office/drawing/2014/main" id="{5EDB2071-A10E-CD57-6DDA-C0D1FE9D5830}"/>
              </a:ext>
            </a:extLst>
          </p:cNvPr>
          <p:cNvPicPr>
            <a:picLocks noChangeAspect="1"/>
          </p:cNvPicPr>
          <p:nvPr/>
        </p:nvPicPr>
        <p:blipFill>
          <a:blip r:embed="rId5"/>
          <a:stretch>
            <a:fillRect/>
          </a:stretch>
        </p:blipFill>
        <p:spPr>
          <a:xfrm>
            <a:off x="6464300" y="4501997"/>
            <a:ext cx="2546900" cy="499305"/>
          </a:xfrm>
          <a:prstGeom prst="rect">
            <a:avLst/>
          </a:prstGeom>
        </p:spPr>
      </p:pic>
    </p:spTree>
    <p:extLst>
      <p:ext uri="{BB962C8B-B14F-4D97-AF65-F5344CB8AC3E}">
        <p14:creationId xmlns:p14="http://schemas.microsoft.com/office/powerpoint/2010/main" val="11675331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0">
          <a:extLst>
            <a:ext uri="{FF2B5EF4-FFF2-40B4-BE49-F238E27FC236}">
              <a16:creationId xmlns:a16="http://schemas.microsoft.com/office/drawing/2014/main" id="{D04E6366-1BB0-B548-B34F-7486CE1B6C66}"/>
            </a:ext>
          </a:extLst>
        </p:cNvPr>
        <p:cNvGrpSpPr/>
        <p:nvPr/>
      </p:nvGrpSpPr>
      <p:grpSpPr>
        <a:xfrm>
          <a:off x="0" y="0"/>
          <a:ext cx="0" cy="0"/>
          <a:chOff x="0" y="0"/>
          <a:chExt cx="0" cy="0"/>
        </a:xfrm>
      </p:grpSpPr>
      <p:pic>
        <p:nvPicPr>
          <p:cNvPr id="82" name="Google Shape;82;p15">
            <a:extLst>
              <a:ext uri="{FF2B5EF4-FFF2-40B4-BE49-F238E27FC236}">
                <a16:creationId xmlns:a16="http://schemas.microsoft.com/office/drawing/2014/main" id="{03D08475-3633-6217-6E6D-6CC25551C4A2}"/>
              </a:ext>
            </a:extLst>
          </p:cNvPr>
          <p:cNvPicPr preferRelativeResize="0"/>
          <p:nvPr/>
        </p:nvPicPr>
        <p:blipFill rotWithShape="1">
          <a:blip r:embed="rId3">
            <a:alphaModFix amt="5000"/>
          </a:blip>
          <a:srcRect/>
          <a:stretch/>
        </p:blipFill>
        <p:spPr>
          <a:xfrm>
            <a:off x="0" y="0"/>
            <a:ext cx="9144000" cy="4343400"/>
          </a:xfrm>
          <a:prstGeom prst="rect">
            <a:avLst/>
          </a:prstGeom>
          <a:noFill/>
          <a:ln>
            <a:noFill/>
          </a:ln>
        </p:spPr>
      </p:pic>
      <p:sp>
        <p:nvSpPr>
          <p:cNvPr id="2" name="Google Shape;76;p14">
            <a:extLst>
              <a:ext uri="{FF2B5EF4-FFF2-40B4-BE49-F238E27FC236}">
                <a16:creationId xmlns:a16="http://schemas.microsoft.com/office/drawing/2014/main" id="{A53422E5-B970-EB08-1458-35010492B44B}"/>
              </a:ext>
            </a:extLst>
          </p:cNvPr>
          <p:cNvSpPr txBox="1"/>
          <p:nvPr/>
        </p:nvSpPr>
        <p:spPr>
          <a:xfrm>
            <a:off x="0" y="0"/>
            <a:ext cx="5294299" cy="2031295"/>
          </a:xfrm>
          <a:prstGeom prst="rect">
            <a:avLst/>
          </a:prstGeom>
          <a:noFill/>
          <a:ln>
            <a:noFill/>
          </a:ln>
        </p:spPr>
        <p:txBody>
          <a:bodyPr spcFirstLastPara="1" wrap="square" lIns="91425" tIns="91425" rIns="91425" bIns="91425" anchor="t" anchorCtr="0">
            <a:spAutoFit/>
          </a:bodyPr>
          <a:lstStyle/>
          <a:p>
            <a:pPr marL="355600" lvl="2"/>
            <a:r>
              <a:rPr lang="en" sz="3200" b="1" dirty="0">
                <a:latin typeface="Calibri"/>
                <a:ea typeface="Calibri"/>
                <a:cs typeface="Calibri"/>
                <a:sym typeface="Calibri"/>
              </a:rPr>
              <a:t>Opiates:</a:t>
            </a:r>
          </a:p>
          <a:p>
            <a:pPr marL="812800" lvl="8" indent="-457200">
              <a:buFont typeface="Arial" panose="020B0604020202020204" pitchFamily="34" charset="0"/>
              <a:buChar char="•"/>
            </a:pPr>
            <a:r>
              <a:rPr lang="en-US" sz="2000" b="1" dirty="0">
                <a:latin typeface="Calibri"/>
                <a:cs typeface="Calibri"/>
                <a:sym typeface="Calibri"/>
              </a:rPr>
              <a:t>Conversion Between Opioids</a:t>
            </a:r>
          </a:p>
          <a:p>
            <a:pPr marL="1257300" lvl="8" indent="-444500">
              <a:buFont typeface="Courier New" panose="02070309020205020404" pitchFamily="49" charset="0"/>
              <a:buChar char="o"/>
            </a:pPr>
            <a:endParaRPr lang="en" sz="2000" b="1" dirty="0">
              <a:latin typeface="Calibri"/>
              <a:cs typeface="Calibri"/>
              <a:sym typeface="Calibri"/>
            </a:endParaRPr>
          </a:p>
          <a:p>
            <a:pPr marL="1257300" lvl="8" indent="-444500">
              <a:buFont typeface="Courier New" panose="02070309020205020404" pitchFamily="49" charset="0"/>
              <a:buChar char="o"/>
            </a:pPr>
            <a:endParaRPr lang="en-US" sz="2400" dirty="0">
              <a:latin typeface="Calibri"/>
              <a:ea typeface="Calibri"/>
              <a:cs typeface="Calibri"/>
              <a:sym typeface="Calibri"/>
            </a:endParaRPr>
          </a:p>
          <a:p>
            <a:pPr marL="1257300" lvl="8" indent="-444500">
              <a:buFont typeface="Courier New" panose="02070309020205020404" pitchFamily="49" charset="0"/>
              <a:buChar char="o"/>
            </a:pPr>
            <a:endParaRPr lang="en" sz="2400" dirty="0">
              <a:latin typeface="Calibri"/>
              <a:ea typeface="Calibri"/>
              <a:cs typeface="Calibri"/>
              <a:sym typeface="Calibri"/>
            </a:endParaRPr>
          </a:p>
        </p:txBody>
      </p:sp>
      <p:sp>
        <p:nvSpPr>
          <p:cNvPr id="5" name="Google Shape;73;p14">
            <a:extLst>
              <a:ext uri="{FF2B5EF4-FFF2-40B4-BE49-F238E27FC236}">
                <a16:creationId xmlns:a16="http://schemas.microsoft.com/office/drawing/2014/main" id="{DBF52814-1170-2AC3-8C43-037E5205510E}"/>
              </a:ext>
            </a:extLst>
          </p:cNvPr>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000" dirty="0">
                <a:latin typeface="Calibri"/>
                <a:ea typeface="Calibri"/>
                <a:cs typeface="Calibri"/>
                <a:sym typeface="Calibri"/>
              </a:rPr>
              <a:t>Pharmacologic Treatment of Chronic Pain</a:t>
            </a:r>
          </a:p>
        </p:txBody>
      </p:sp>
      <p:sp>
        <p:nvSpPr>
          <p:cNvPr id="4" name="TextBox 3">
            <a:extLst>
              <a:ext uri="{FF2B5EF4-FFF2-40B4-BE49-F238E27FC236}">
                <a16:creationId xmlns:a16="http://schemas.microsoft.com/office/drawing/2014/main" id="{8F608E47-12F6-5F44-396F-71955E03DF86}"/>
              </a:ext>
            </a:extLst>
          </p:cNvPr>
          <p:cNvSpPr txBox="1"/>
          <p:nvPr/>
        </p:nvSpPr>
        <p:spPr>
          <a:xfrm>
            <a:off x="1924849" y="1302164"/>
            <a:ext cx="5294299" cy="307777"/>
          </a:xfrm>
          <a:prstGeom prst="rect">
            <a:avLst/>
          </a:prstGeom>
          <a:noFill/>
        </p:spPr>
        <p:txBody>
          <a:bodyPr wrap="square" lIns="252000" rIns="252000" rtlCol="0">
            <a:spAutoFit/>
          </a:bodyPr>
          <a:lstStyle/>
          <a:p>
            <a:pPr algn="ctr"/>
            <a:r>
              <a:rPr lang="en-CA" sz="1400" b="1" dirty="0">
                <a:effectLst/>
                <a:latin typeface="Calibri" panose="020F0502020204030204" pitchFamily="34" charset="0"/>
                <a:ea typeface="Times New Roman" panose="02020603050405020304" pitchFamily="18" charset="0"/>
                <a:cs typeface="Times New Roman" panose="02020603050405020304" pitchFamily="18" charset="0"/>
              </a:rPr>
              <a:t>Morphine to </a:t>
            </a:r>
            <a:r>
              <a:rPr lang="en-CA" sz="1400" b="1" dirty="0" err="1">
                <a:effectLst/>
                <a:latin typeface="Calibri" panose="020F0502020204030204" pitchFamily="34" charset="0"/>
                <a:ea typeface="Times New Roman" panose="02020603050405020304" pitchFamily="18" charset="0"/>
                <a:cs typeface="Times New Roman" panose="02020603050405020304" pitchFamily="18" charset="0"/>
              </a:rPr>
              <a:t>Dilaudid</a:t>
            </a:r>
            <a:r>
              <a:rPr lang="en-CA" sz="1400" b="1" dirty="0">
                <a:effectLst/>
                <a:latin typeface="Calibri" panose="020F0502020204030204" pitchFamily="34" charset="0"/>
                <a:ea typeface="Times New Roman" panose="02020603050405020304" pitchFamily="18" charset="0"/>
                <a:cs typeface="Times New Roman" panose="02020603050405020304" pitchFamily="18" charset="0"/>
              </a:rPr>
              <a:t> Conversion (mg)</a:t>
            </a:r>
            <a:endParaRPr lang="en-US" b="1" i="0" dirty="0">
              <a:solidFill>
                <a:srgbClr val="000000"/>
              </a:solidFill>
              <a:effectLst/>
              <a:latin typeface="calibri" panose="020F0502020204030204" pitchFamily="34" charset="0"/>
            </a:endParaRPr>
          </a:p>
        </p:txBody>
      </p:sp>
      <p:pic>
        <p:nvPicPr>
          <p:cNvPr id="6" name="Picture 1">
            <a:extLst>
              <a:ext uri="{FF2B5EF4-FFF2-40B4-BE49-F238E27FC236}">
                <a16:creationId xmlns:a16="http://schemas.microsoft.com/office/drawing/2014/main" id="{66F4F356-D976-2686-A193-E2B084499B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95660" y="1685710"/>
            <a:ext cx="2352675"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black background with white text&#10;&#10;AI-generated content may be incorrect.">
            <a:extLst>
              <a:ext uri="{FF2B5EF4-FFF2-40B4-BE49-F238E27FC236}">
                <a16:creationId xmlns:a16="http://schemas.microsoft.com/office/drawing/2014/main" id="{1B37B426-389C-1705-566A-5C72FB8DDADB}"/>
              </a:ext>
            </a:extLst>
          </p:cNvPr>
          <p:cNvPicPr>
            <a:picLocks noChangeAspect="1"/>
          </p:cNvPicPr>
          <p:nvPr/>
        </p:nvPicPr>
        <p:blipFill>
          <a:blip r:embed="rId5"/>
          <a:stretch>
            <a:fillRect/>
          </a:stretch>
        </p:blipFill>
        <p:spPr>
          <a:xfrm>
            <a:off x="6464300" y="4501997"/>
            <a:ext cx="2546900" cy="499305"/>
          </a:xfrm>
          <a:prstGeom prst="rect">
            <a:avLst/>
          </a:prstGeom>
        </p:spPr>
      </p:pic>
    </p:spTree>
    <p:extLst>
      <p:ext uri="{BB962C8B-B14F-4D97-AF65-F5344CB8AC3E}">
        <p14:creationId xmlns:p14="http://schemas.microsoft.com/office/powerpoint/2010/main" val="24225015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0">
          <a:extLst>
            <a:ext uri="{FF2B5EF4-FFF2-40B4-BE49-F238E27FC236}">
              <a16:creationId xmlns:a16="http://schemas.microsoft.com/office/drawing/2014/main" id="{2018B757-8DCF-E090-07E1-61DDF879BDC9}"/>
            </a:ext>
          </a:extLst>
        </p:cNvPr>
        <p:cNvGrpSpPr/>
        <p:nvPr/>
      </p:nvGrpSpPr>
      <p:grpSpPr>
        <a:xfrm>
          <a:off x="0" y="0"/>
          <a:ext cx="0" cy="0"/>
          <a:chOff x="0" y="0"/>
          <a:chExt cx="0" cy="0"/>
        </a:xfrm>
      </p:grpSpPr>
      <p:pic>
        <p:nvPicPr>
          <p:cNvPr id="82" name="Google Shape;82;p15">
            <a:extLst>
              <a:ext uri="{FF2B5EF4-FFF2-40B4-BE49-F238E27FC236}">
                <a16:creationId xmlns:a16="http://schemas.microsoft.com/office/drawing/2014/main" id="{7094CEA1-7130-FF26-D346-4F0D9D4BD77E}"/>
              </a:ext>
            </a:extLst>
          </p:cNvPr>
          <p:cNvPicPr preferRelativeResize="0"/>
          <p:nvPr/>
        </p:nvPicPr>
        <p:blipFill rotWithShape="1">
          <a:blip r:embed="rId3">
            <a:alphaModFix amt="5000"/>
          </a:blip>
          <a:srcRect/>
          <a:stretch/>
        </p:blipFill>
        <p:spPr>
          <a:xfrm>
            <a:off x="0" y="0"/>
            <a:ext cx="9144000" cy="4343400"/>
          </a:xfrm>
          <a:prstGeom prst="rect">
            <a:avLst/>
          </a:prstGeom>
          <a:noFill/>
          <a:ln>
            <a:noFill/>
          </a:ln>
        </p:spPr>
      </p:pic>
      <p:sp>
        <p:nvSpPr>
          <p:cNvPr id="2" name="Google Shape;76;p14">
            <a:extLst>
              <a:ext uri="{FF2B5EF4-FFF2-40B4-BE49-F238E27FC236}">
                <a16:creationId xmlns:a16="http://schemas.microsoft.com/office/drawing/2014/main" id="{AB35E632-2008-2E90-6F20-7EB8EE61DE2D}"/>
              </a:ext>
            </a:extLst>
          </p:cNvPr>
          <p:cNvSpPr txBox="1"/>
          <p:nvPr/>
        </p:nvSpPr>
        <p:spPr>
          <a:xfrm>
            <a:off x="0" y="0"/>
            <a:ext cx="5294299" cy="2031295"/>
          </a:xfrm>
          <a:prstGeom prst="rect">
            <a:avLst/>
          </a:prstGeom>
          <a:noFill/>
          <a:ln>
            <a:noFill/>
          </a:ln>
        </p:spPr>
        <p:txBody>
          <a:bodyPr spcFirstLastPara="1" wrap="square" lIns="91425" tIns="91425" rIns="91425" bIns="91425" anchor="t" anchorCtr="0">
            <a:spAutoFit/>
          </a:bodyPr>
          <a:lstStyle/>
          <a:p>
            <a:pPr marL="355600" lvl="2"/>
            <a:r>
              <a:rPr lang="en" sz="3200" b="1" dirty="0">
                <a:latin typeface="Calibri"/>
                <a:ea typeface="Calibri"/>
                <a:cs typeface="Calibri"/>
                <a:sym typeface="Calibri"/>
              </a:rPr>
              <a:t>Opiates:</a:t>
            </a:r>
          </a:p>
          <a:p>
            <a:pPr marL="812800" lvl="8" indent="-457200">
              <a:buFont typeface="Arial" panose="020B0604020202020204" pitchFamily="34" charset="0"/>
              <a:buChar char="•"/>
            </a:pPr>
            <a:r>
              <a:rPr lang="en-US" sz="2000" b="1" dirty="0">
                <a:latin typeface="Calibri"/>
                <a:cs typeface="Calibri"/>
                <a:sym typeface="Calibri"/>
              </a:rPr>
              <a:t>Opioids Use in Renal Failure</a:t>
            </a:r>
          </a:p>
          <a:p>
            <a:pPr marL="1257300" lvl="8" indent="-444500">
              <a:buFont typeface="Courier New" panose="02070309020205020404" pitchFamily="49" charset="0"/>
              <a:buChar char="o"/>
            </a:pPr>
            <a:endParaRPr lang="en" sz="2000" b="1" dirty="0">
              <a:latin typeface="Calibri"/>
              <a:cs typeface="Calibri"/>
              <a:sym typeface="Calibri"/>
            </a:endParaRPr>
          </a:p>
          <a:p>
            <a:pPr marL="1257300" lvl="8" indent="-444500">
              <a:buFont typeface="Courier New" panose="02070309020205020404" pitchFamily="49" charset="0"/>
              <a:buChar char="o"/>
            </a:pPr>
            <a:endParaRPr lang="en-US" sz="2400" dirty="0">
              <a:latin typeface="Calibri"/>
              <a:ea typeface="Calibri"/>
              <a:cs typeface="Calibri"/>
              <a:sym typeface="Calibri"/>
            </a:endParaRPr>
          </a:p>
          <a:p>
            <a:pPr marL="1257300" lvl="8" indent="-444500">
              <a:buFont typeface="Courier New" panose="02070309020205020404" pitchFamily="49" charset="0"/>
              <a:buChar char="o"/>
            </a:pPr>
            <a:endParaRPr lang="en" sz="2400" dirty="0">
              <a:latin typeface="Calibri"/>
              <a:ea typeface="Calibri"/>
              <a:cs typeface="Calibri"/>
              <a:sym typeface="Calibri"/>
            </a:endParaRPr>
          </a:p>
        </p:txBody>
      </p:sp>
      <p:pic>
        <p:nvPicPr>
          <p:cNvPr id="3" name="Picture 1">
            <a:extLst>
              <a:ext uri="{FF2B5EF4-FFF2-40B4-BE49-F238E27FC236}">
                <a16:creationId xmlns:a16="http://schemas.microsoft.com/office/drawing/2014/main" id="{1847FB8B-DD57-83BE-0F08-9005AC3A464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8397" y="962172"/>
            <a:ext cx="5098403" cy="1973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
            <a:extLst>
              <a:ext uri="{FF2B5EF4-FFF2-40B4-BE49-F238E27FC236}">
                <a16:creationId xmlns:a16="http://schemas.microsoft.com/office/drawing/2014/main" id="{F711D02C-9F3D-2432-A520-82504D9050F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3157"/>
          <a:stretch/>
        </p:blipFill>
        <p:spPr bwMode="auto">
          <a:xfrm>
            <a:off x="1108397" y="2892676"/>
            <a:ext cx="5098403" cy="190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A black background with white text&#10;&#10;AI-generated content may be incorrect.">
            <a:extLst>
              <a:ext uri="{FF2B5EF4-FFF2-40B4-BE49-F238E27FC236}">
                <a16:creationId xmlns:a16="http://schemas.microsoft.com/office/drawing/2014/main" id="{86C73022-04BC-76E1-FEAE-06E6CA860E1F}"/>
              </a:ext>
            </a:extLst>
          </p:cNvPr>
          <p:cNvPicPr>
            <a:picLocks noChangeAspect="1"/>
          </p:cNvPicPr>
          <p:nvPr/>
        </p:nvPicPr>
        <p:blipFill>
          <a:blip r:embed="rId6"/>
          <a:stretch>
            <a:fillRect/>
          </a:stretch>
        </p:blipFill>
        <p:spPr>
          <a:xfrm>
            <a:off x="6464300" y="4501997"/>
            <a:ext cx="2546900" cy="499305"/>
          </a:xfrm>
          <a:prstGeom prst="rect">
            <a:avLst/>
          </a:prstGeom>
        </p:spPr>
      </p:pic>
    </p:spTree>
    <p:extLst>
      <p:ext uri="{BB962C8B-B14F-4D97-AF65-F5344CB8AC3E}">
        <p14:creationId xmlns:p14="http://schemas.microsoft.com/office/powerpoint/2010/main" val="15089843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2">
          <a:extLst>
            <a:ext uri="{FF2B5EF4-FFF2-40B4-BE49-F238E27FC236}">
              <a16:creationId xmlns:a16="http://schemas.microsoft.com/office/drawing/2014/main" id="{3CD744CC-5BB4-3A2D-29E2-1375B0046258}"/>
            </a:ext>
          </a:extLst>
        </p:cNvPr>
        <p:cNvGrpSpPr/>
        <p:nvPr/>
      </p:nvGrpSpPr>
      <p:grpSpPr>
        <a:xfrm>
          <a:off x="0" y="0"/>
          <a:ext cx="0" cy="0"/>
          <a:chOff x="0" y="0"/>
          <a:chExt cx="0" cy="0"/>
        </a:xfrm>
      </p:grpSpPr>
      <p:pic>
        <p:nvPicPr>
          <p:cNvPr id="74" name="Google Shape;74;p14">
            <a:extLst>
              <a:ext uri="{FF2B5EF4-FFF2-40B4-BE49-F238E27FC236}">
                <a16:creationId xmlns:a16="http://schemas.microsoft.com/office/drawing/2014/main" id="{237026F0-1511-B694-1FCD-64B88439CDBC}"/>
              </a:ext>
            </a:extLst>
          </p:cNvPr>
          <p:cNvPicPr preferRelativeResize="0"/>
          <p:nvPr/>
        </p:nvPicPr>
        <p:blipFill>
          <a:blip r:embed="rId3">
            <a:alphaModFix amt="5000"/>
          </a:blip>
          <a:stretch>
            <a:fillRect/>
          </a:stretch>
        </p:blipFill>
        <p:spPr>
          <a:xfrm>
            <a:off x="0" y="0"/>
            <a:ext cx="9144000" cy="4356100"/>
          </a:xfrm>
          <a:prstGeom prst="rect">
            <a:avLst/>
          </a:prstGeom>
          <a:noFill/>
          <a:ln>
            <a:noFill/>
          </a:ln>
        </p:spPr>
      </p:pic>
      <p:sp>
        <p:nvSpPr>
          <p:cNvPr id="76" name="Google Shape;76;p14">
            <a:extLst>
              <a:ext uri="{FF2B5EF4-FFF2-40B4-BE49-F238E27FC236}">
                <a16:creationId xmlns:a16="http://schemas.microsoft.com/office/drawing/2014/main" id="{E6BF12E6-1A8A-1490-2505-5B901F18F469}"/>
              </a:ext>
            </a:extLst>
          </p:cNvPr>
          <p:cNvSpPr txBox="1"/>
          <p:nvPr/>
        </p:nvSpPr>
        <p:spPr>
          <a:xfrm>
            <a:off x="0" y="0"/>
            <a:ext cx="9144000" cy="4370397"/>
          </a:xfrm>
          <a:prstGeom prst="rect">
            <a:avLst/>
          </a:prstGeom>
          <a:noFill/>
          <a:ln>
            <a:noFill/>
          </a:ln>
        </p:spPr>
        <p:txBody>
          <a:bodyPr spcFirstLastPara="1" wrap="square" lIns="91425" tIns="91425" rIns="91425" bIns="91425" anchor="t" anchorCtr="0">
            <a:spAutoFit/>
          </a:bodyPr>
          <a:lstStyle/>
          <a:p>
            <a:pPr marL="355600" lvl="2"/>
            <a:r>
              <a:rPr lang="en" sz="3200" b="1" dirty="0">
                <a:latin typeface="Calibri"/>
                <a:ea typeface="Calibri"/>
                <a:cs typeface="Calibri"/>
                <a:sym typeface="Calibri"/>
              </a:rPr>
              <a:t>Presented By:</a:t>
            </a:r>
          </a:p>
          <a:p>
            <a:pPr marL="355600" lvl="2"/>
            <a:r>
              <a:rPr lang="en" sz="2400" dirty="0">
                <a:latin typeface="Calibri"/>
                <a:ea typeface="Calibri"/>
                <a:cs typeface="Calibri"/>
                <a:sym typeface="Calibri"/>
              </a:rPr>
              <a:t>Dr. Christian Morris, Owner and Chief Medical Officer</a:t>
            </a:r>
          </a:p>
          <a:p>
            <a:pPr marL="355600" lvl="2"/>
            <a:endParaRPr lang="en" sz="3200" b="1" dirty="0">
              <a:latin typeface="Calibri"/>
              <a:ea typeface="Calibri"/>
              <a:cs typeface="Calibri"/>
              <a:sym typeface="Calibri"/>
            </a:endParaRPr>
          </a:p>
          <a:p>
            <a:pPr marL="355600" lvl="2"/>
            <a:endParaRPr lang="en" sz="3200" b="1" dirty="0">
              <a:latin typeface="Calibri"/>
              <a:ea typeface="Calibri"/>
              <a:cs typeface="Calibri"/>
              <a:sym typeface="Calibri"/>
            </a:endParaRPr>
          </a:p>
          <a:p>
            <a:pPr marL="355600" lvl="2"/>
            <a:endParaRPr lang="en" sz="3200" b="1" dirty="0">
              <a:latin typeface="Calibri"/>
              <a:ea typeface="Calibri"/>
              <a:cs typeface="Calibri"/>
              <a:sym typeface="Calibri"/>
            </a:endParaRPr>
          </a:p>
          <a:p>
            <a:pPr marL="355600" lvl="2"/>
            <a:endParaRPr lang="en" sz="3200" b="1" dirty="0">
              <a:latin typeface="Calibri"/>
              <a:ea typeface="Calibri"/>
              <a:cs typeface="Calibri"/>
              <a:sym typeface="Calibri"/>
            </a:endParaRPr>
          </a:p>
          <a:p>
            <a:pPr marL="355600" lvl="2"/>
            <a:endParaRPr lang="en" sz="3200" b="1" dirty="0">
              <a:latin typeface="Calibri"/>
              <a:ea typeface="Calibri"/>
              <a:cs typeface="Calibri"/>
              <a:sym typeface="Calibri"/>
            </a:endParaRPr>
          </a:p>
          <a:p>
            <a:pPr marL="355600" lvl="2"/>
            <a:r>
              <a:rPr lang="en" sz="3200" b="1" dirty="0">
                <a:latin typeface="Calibri"/>
                <a:ea typeface="Calibri"/>
                <a:cs typeface="Calibri"/>
                <a:sym typeface="Calibri"/>
              </a:rPr>
              <a:t>Disclosures</a:t>
            </a:r>
          </a:p>
          <a:p>
            <a:pPr marL="355600" lvl="2"/>
            <a:r>
              <a:rPr lang="en" sz="2400" dirty="0">
                <a:latin typeface="Calibri"/>
                <a:ea typeface="Calibri"/>
                <a:cs typeface="Calibri"/>
                <a:sym typeface="Calibri"/>
              </a:rPr>
              <a:t>I have no conflicts of interest to disclose.</a:t>
            </a:r>
          </a:p>
        </p:txBody>
      </p:sp>
      <p:pic>
        <p:nvPicPr>
          <p:cNvPr id="3" name="Picture 2" descr="A logo for a health center&#10;&#10;AI-generated content may be incorrect.">
            <a:extLst>
              <a:ext uri="{FF2B5EF4-FFF2-40B4-BE49-F238E27FC236}">
                <a16:creationId xmlns:a16="http://schemas.microsoft.com/office/drawing/2014/main" id="{5731C282-2442-3393-88DE-852191095379}"/>
              </a:ext>
            </a:extLst>
          </p:cNvPr>
          <p:cNvPicPr>
            <a:picLocks noChangeAspect="1"/>
          </p:cNvPicPr>
          <p:nvPr/>
        </p:nvPicPr>
        <p:blipFill>
          <a:blip r:embed="rId4"/>
          <a:srcRect t="15809" b="24139"/>
          <a:stretch/>
        </p:blipFill>
        <p:spPr>
          <a:xfrm>
            <a:off x="2636120" y="1012195"/>
            <a:ext cx="3871759" cy="2325062"/>
          </a:xfrm>
          <a:prstGeom prst="rect">
            <a:avLst/>
          </a:prstGeom>
        </p:spPr>
      </p:pic>
      <p:sp>
        <p:nvSpPr>
          <p:cNvPr id="8" name="Google Shape;73;p14">
            <a:extLst>
              <a:ext uri="{FF2B5EF4-FFF2-40B4-BE49-F238E27FC236}">
                <a16:creationId xmlns:a16="http://schemas.microsoft.com/office/drawing/2014/main" id="{5313BD4D-FBCA-1C99-03BD-40A49456D9CA}"/>
              </a:ext>
            </a:extLst>
          </p:cNvPr>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000" dirty="0">
                <a:latin typeface="Calibri"/>
                <a:ea typeface="Calibri"/>
                <a:cs typeface="Calibri"/>
                <a:sym typeface="Calibri"/>
              </a:rPr>
              <a:t>Pharmacologic Treatment of Chronic Pain</a:t>
            </a:r>
          </a:p>
        </p:txBody>
      </p:sp>
    </p:spTree>
    <p:extLst>
      <p:ext uri="{BB962C8B-B14F-4D97-AF65-F5344CB8AC3E}">
        <p14:creationId xmlns:p14="http://schemas.microsoft.com/office/powerpoint/2010/main" val="33591041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0">
          <a:extLst>
            <a:ext uri="{FF2B5EF4-FFF2-40B4-BE49-F238E27FC236}">
              <a16:creationId xmlns:a16="http://schemas.microsoft.com/office/drawing/2014/main" id="{9BFB139D-C988-05E5-7221-B5E22A36066A}"/>
            </a:ext>
          </a:extLst>
        </p:cNvPr>
        <p:cNvGrpSpPr/>
        <p:nvPr/>
      </p:nvGrpSpPr>
      <p:grpSpPr>
        <a:xfrm>
          <a:off x="0" y="0"/>
          <a:ext cx="0" cy="0"/>
          <a:chOff x="0" y="0"/>
          <a:chExt cx="0" cy="0"/>
        </a:xfrm>
      </p:grpSpPr>
      <p:pic>
        <p:nvPicPr>
          <p:cNvPr id="82" name="Google Shape;82;p15">
            <a:extLst>
              <a:ext uri="{FF2B5EF4-FFF2-40B4-BE49-F238E27FC236}">
                <a16:creationId xmlns:a16="http://schemas.microsoft.com/office/drawing/2014/main" id="{99E9AA16-E606-2AE2-4338-E2375CD05824}"/>
              </a:ext>
            </a:extLst>
          </p:cNvPr>
          <p:cNvPicPr preferRelativeResize="0"/>
          <p:nvPr/>
        </p:nvPicPr>
        <p:blipFill rotWithShape="1">
          <a:blip r:embed="rId3">
            <a:alphaModFix amt="5000"/>
          </a:blip>
          <a:srcRect/>
          <a:stretch/>
        </p:blipFill>
        <p:spPr>
          <a:xfrm>
            <a:off x="0" y="0"/>
            <a:ext cx="9144000" cy="4343400"/>
          </a:xfrm>
          <a:prstGeom prst="rect">
            <a:avLst/>
          </a:prstGeom>
          <a:noFill/>
          <a:ln>
            <a:noFill/>
          </a:ln>
        </p:spPr>
      </p:pic>
      <p:sp>
        <p:nvSpPr>
          <p:cNvPr id="2" name="Google Shape;76;p14">
            <a:extLst>
              <a:ext uri="{FF2B5EF4-FFF2-40B4-BE49-F238E27FC236}">
                <a16:creationId xmlns:a16="http://schemas.microsoft.com/office/drawing/2014/main" id="{6B10B1F8-CE91-770D-C83A-21669E8B5B16}"/>
              </a:ext>
            </a:extLst>
          </p:cNvPr>
          <p:cNvSpPr txBox="1"/>
          <p:nvPr/>
        </p:nvSpPr>
        <p:spPr>
          <a:xfrm>
            <a:off x="0" y="0"/>
            <a:ext cx="9144000" cy="4493508"/>
          </a:xfrm>
          <a:prstGeom prst="rect">
            <a:avLst/>
          </a:prstGeom>
          <a:noFill/>
          <a:ln>
            <a:noFill/>
          </a:ln>
        </p:spPr>
        <p:txBody>
          <a:bodyPr spcFirstLastPara="1" wrap="square" lIns="91425" tIns="91425" rIns="91425" bIns="91425" anchor="t" anchorCtr="0">
            <a:spAutoFit/>
          </a:bodyPr>
          <a:lstStyle/>
          <a:p>
            <a:pPr marL="355600" lvl="2"/>
            <a:r>
              <a:rPr lang="en" sz="3200" b="1" dirty="0">
                <a:latin typeface="Calibri"/>
                <a:ea typeface="Calibri"/>
                <a:cs typeface="Calibri"/>
                <a:sym typeface="Calibri"/>
              </a:rPr>
              <a:t>Opiates:</a:t>
            </a:r>
          </a:p>
          <a:p>
            <a:pPr marL="812800" lvl="8" indent="-457200">
              <a:buFont typeface="Arial" panose="020B0604020202020204" pitchFamily="34" charset="0"/>
              <a:buChar char="•"/>
            </a:pPr>
            <a:r>
              <a:rPr lang="en-US" sz="2000" b="1" dirty="0">
                <a:latin typeface="Calibri"/>
                <a:cs typeface="Calibri"/>
                <a:sym typeface="Calibri"/>
              </a:rPr>
              <a:t>Opiate use can increase the risk of the following:</a:t>
            </a:r>
          </a:p>
          <a:p>
            <a:pPr marL="1257300" lvl="8" indent="-444500">
              <a:buFont typeface="Courier New" panose="02070309020205020404" pitchFamily="49" charset="0"/>
              <a:buChar char="o"/>
            </a:pPr>
            <a:r>
              <a:rPr lang="en-US" sz="2000" dirty="0">
                <a:latin typeface="Calibri"/>
                <a:cs typeface="Calibri"/>
                <a:sym typeface="Calibri"/>
              </a:rPr>
              <a:t>Sleep Apnea – assess risk level for sleep apnea and conduct sleep studies as required.</a:t>
            </a:r>
          </a:p>
          <a:p>
            <a:pPr marL="1257300" lvl="8" indent="-444500">
              <a:buFont typeface="Courier New" panose="02070309020205020404" pitchFamily="49" charset="0"/>
              <a:buChar char="o"/>
            </a:pPr>
            <a:r>
              <a:rPr lang="en-US" sz="2000" dirty="0">
                <a:latin typeface="Calibri"/>
                <a:cs typeface="Calibri"/>
                <a:sym typeface="Calibri"/>
              </a:rPr>
              <a:t>Cardiovascular Health – assess heart condition periodically for patients on opiates.</a:t>
            </a:r>
          </a:p>
          <a:p>
            <a:pPr marL="1257300" lvl="8" indent="-444500">
              <a:buFont typeface="Courier New" panose="02070309020205020404" pitchFamily="49" charset="0"/>
              <a:buChar char="o"/>
            </a:pPr>
            <a:r>
              <a:rPr lang="en-US" sz="2000" dirty="0">
                <a:latin typeface="Calibri"/>
                <a:cs typeface="Calibri"/>
                <a:sym typeface="Calibri"/>
              </a:rPr>
              <a:t>Opioid Dependence – assess opioid dependence to determine need for psychological assessment.</a:t>
            </a:r>
          </a:p>
          <a:p>
            <a:pPr marL="1257300" lvl="8" indent="-444500">
              <a:buFont typeface="Courier New" panose="02070309020205020404" pitchFamily="49" charset="0"/>
              <a:buChar char="o"/>
            </a:pPr>
            <a:r>
              <a:rPr lang="en-US" sz="2000" dirty="0">
                <a:latin typeface="Calibri"/>
                <a:cs typeface="Calibri"/>
                <a:sym typeface="Calibri"/>
              </a:rPr>
              <a:t>Cognitive Function – assess cognitive function regularly to identify and act on concerning trends. </a:t>
            </a:r>
          </a:p>
          <a:p>
            <a:pPr marL="1257300" lvl="8" indent="-444500">
              <a:buFont typeface="Courier New" panose="02070309020205020404" pitchFamily="49" charset="0"/>
              <a:buChar char="o"/>
            </a:pPr>
            <a:endParaRPr lang="en" sz="2000" b="1" dirty="0">
              <a:latin typeface="Calibri"/>
              <a:cs typeface="Calibri"/>
              <a:sym typeface="Calibri"/>
            </a:endParaRPr>
          </a:p>
          <a:p>
            <a:pPr marL="1257300" lvl="8" indent="-444500">
              <a:buFont typeface="Courier New" panose="02070309020205020404" pitchFamily="49" charset="0"/>
              <a:buChar char="o"/>
            </a:pPr>
            <a:endParaRPr lang="en-US" sz="2400" dirty="0">
              <a:latin typeface="Calibri"/>
              <a:ea typeface="Calibri"/>
              <a:cs typeface="Calibri"/>
              <a:sym typeface="Calibri"/>
            </a:endParaRPr>
          </a:p>
          <a:p>
            <a:pPr marL="1257300" lvl="8" indent="-444500">
              <a:buFont typeface="Courier New" panose="02070309020205020404" pitchFamily="49" charset="0"/>
              <a:buChar char="o"/>
            </a:pPr>
            <a:endParaRPr lang="en" sz="2400" dirty="0">
              <a:latin typeface="Calibri"/>
              <a:ea typeface="Calibri"/>
              <a:cs typeface="Calibri"/>
              <a:sym typeface="Calibri"/>
            </a:endParaRPr>
          </a:p>
        </p:txBody>
      </p:sp>
      <p:sp>
        <p:nvSpPr>
          <p:cNvPr id="5" name="Google Shape;73;p14">
            <a:extLst>
              <a:ext uri="{FF2B5EF4-FFF2-40B4-BE49-F238E27FC236}">
                <a16:creationId xmlns:a16="http://schemas.microsoft.com/office/drawing/2014/main" id="{46BC39BA-ED85-E9F0-7A24-7DACB8B9CF88}"/>
              </a:ext>
            </a:extLst>
          </p:cNvPr>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000" dirty="0">
                <a:latin typeface="Calibri"/>
                <a:ea typeface="Calibri"/>
                <a:cs typeface="Calibri"/>
                <a:sym typeface="Calibri"/>
              </a:rPr>
              <a:t>Pharmacologic Treatment of Chronic Pain</a:t>
            </a:r>
          </a:p>
        </p:txBody>
      </p:sp>
      <p:pic>
        <p:nvPicPr>
          <p:cNvPr id="3" name="Picture 2" descr="A person sleeping in bed&#10;&#10;Description automatically generated">
            <a:extLst>
              <a:ext uri="{FF2B5EF4-FFF2-40B4-BE49-F238E27FC236}">
                <a16:creationId xmlns:a16="http://schemas.microsoft.com/office/drawing/2014/main" id="{3D11E104-EAD7-C7E4-47B8-9EA2A6A82C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70064" y="3208209"/>
            <a:ext cx="2623736" cy="1744876"/>
          </a:xfrm>
          <a:prstGeom prst="rect">
            <a:avLst/>
          </a:prstGeom>
        </p:spPr>
      </p:pic>
    </p:spTree>
    <p:extLst>
      <p:ext uri="{BB962C8B-B14F-4D97-AF65-F5344CB8AC3E}">
        <p14:creationId xmlns:p14="http://schemas.microsoft.com/office/powerpoint/2010/main" val="3352429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0">
          <a:extLst>
            <a:ext uri="{FF2B5EF4-FFF2-40B4-BE49-F238E27FC236}">
              <a16:creationId xmlns:a16="http://schemas.microsoft.com/office/drawing/2014/main" id="{FEA29455-18C9-DAD4-5BE8-F35D117ABD1C}"/>
            </a:ext>
          </a:extLst>
        </p:cNvPr>
        <p:cNvGrpSpPr/>
        <p:nvPr/>
      </p:nvGrpSpPr>
      <p:grpSpPr>
        <a:xfrm>
          <a:off x="0" y="0"/>
          <a:ext cx="0" cy="0"/>
          <a:chOff x="0" y="0"/>
          <a:chExt cx="0" cy="0"/>
        </a:xfrm>
      </p:grpSpPr>
      <p:pic>
        <p:nvPicPr>
          <p:cNvPr id="82" name="Google Shape;82;p15">
            <a:extLst>
              <a:ext uri="{FF2B5EF4-FFF2-40B4-BE49-F238E27FC236}">
                <a16:creationId xmlns:a16="http://schemas.microsoft.com/office/drawing/2014/main" id="{659BBC05-961E-0C24-0D9D-A6F82B2BFC28}"/>
              </a:ext>
            </a:extLst>
          </p:cNvPr>
          <p:cNvPicPr preferRelativeResize="0"/>
          <p:nvPr/>
        </p:nvPicPr>
        <p:blipFill rotWithShape="1">
          <a:blip r:embed="rId3">
            <a:alphaModFix amt="5000"/>
          </a:blip>
          <a:srcRect/>
          <a:stretch/>
        </p:blipFill>
        <p:spPr>
          <a:xfrm>
            <a:off x="0" y="0"/>
            <a:ext cx="9144000" cy="4343400"/>
          </a:xfrm>
          <a:prstGeom prst="rect">
            <a:avLst/>
          </a:prstGeom>
          <a:noFill/>
          <a:ln>
            <a:noFill/>
          </a:ln>
        </p:spPr>
      </p:pic>
      <p:sp>
        <p:nvSpPr>
          <p:cNvPr id="2" name="Google Shape;76;p14">
            <a:extLst>
              <a:ext uri="{FF2B5EF4-FFF2-40B4-BE49-F238E27FC236}">
                <a16:creationId xmlns:a16="http://schemas.microsoft.com/office/drawing/2014/main" id="{52E1BDFB-A14B-14EE-5250-D2FA44704A39}"/>
              </a:ext>
            </a:extLst>
          </p:cNvPr>
          <p:cNvSpPr txBox="1"/>
          <p:nvPr/>
        </p:nvSpPr>
        <p:spPr>
          <a:xfrm>
            <a:off x="0" y="0"/>
            <a:ext cx="9144000" cy="2031295"/>
          </a:xfrm>
          <a:prstGeom prst="rect">
            <a:avLst/>
          </a:prstGeom>
          <a:noFill/>
          <a:ln>
            <a:noFill/>
          </a:ln>
        </p:spPr>
        <p:txBody>
          <a:bodyPr spcFirstLastPara="1" wrap="square" lIns="91425" tIns="91425" rIns="91425" bIns="91425" anchor="t" anchorCtr="0">
            <a:spAutoFit/>
          </a:bodyPr>
          <a:lstStyle/>
          <a:p>
            <a:pPr marL="355600" lvl="2"/>
            <a:r>
              <a:rPr lang="en" sz="3200" b="1" dirty="0">
                <a:latin typeface="Calibri"/>
                <a:ea typeface="Calibri"/>
                <a:cs typeface="Calibri"/>
                <a:sym typeface="Calibri"/>
              </a:rPr>
              <a:t>Opiates:</a:t>
            </a:r>
          </a:p>
          <a:p>
            <a:pPr marL="812800" lvl="8" indent="-457200">
              <a:buFont typeface="Arial" panose="020B0604020202020204" pitchFamily="34" charset="0"/>
              <a:buChar char="•"/>
            </a:pPr>
            <a:r>
              <a:rPr lang="en-US" sz="2000" b="1" dirty="0">
                <a:latin typeface="Calibri"/>
                <a:cs typeface="Calibri"/>
                <a:sym typeface="Calibri"/>
              </a:rPr>
              <a:t>Common Drug-Drug Interactions</a:t>
            </a:r>
          </a:p>
          <a:p>
            <a:pPr marL="1257300" lvl="8" indent="-444500">
              <a:buFont typeface="Courier New" panose="02070309020205020404" pitchFamily="49" charset="0"/>
              <a:buChar char="o"/>
            </a:pPr>
            <a:endParaRPr lang="en" sz="2000" b="1" dirty="0">
              <a:latin typeface="Calibri"/>
              <a:cs typeface="Calibri"/>
              <a:sym typeface="Calibri"/>
            </a:endParaRPr>
          </a:p>
          <a:p>
            <a:pPr marL="1257300" lvl="8" indent="-444500">
              <a:buFont typeface="Courier New" panose="02070309020205020404" pitchFamily="49" charset="0"/>
              <a:buChar char="o"/>
            </a:pPr>
            <a:endParaRPr lang="en-US" sz="2400" dirty="0">
              <a:latin typeface="Calibri"/>
              <a:ea typeface="Calibri"/>
              <a:cs typeface="Calibri"/>
              <a:sym typeface="Calibri"/>
            </a:endParaRPr>
          </a:p>
          <a:p>
            <a:pPr marL="1257300" lvl="8" indent="-444500">
              <a:buFont typeface="Courier New" panose="02070309020205020404" pitchFamily="49" charset="0"/>
              <a:buChar char="o"/>
            </a:pPr>
            <a:endParaRPr lang="en" sz="2400" dirty="0">
              <a:latin typeface="Calibri"/>
              <a:ea typeface="Calibri"/>
              <a:cs typeface="Calibri"/>
              <a:sym typeface="Calibri"/>
            </a:endParaRPr>
          </a:p>
        </p:txBody>
      </p:sp>
      <p:sp>
        <p:nvSpPr>
          <p:cNvPr id="5" name="Google Shape;73;p14">
            <a:extLst>
              <a:ext uri="{FF2B5EF4-FFF2-40B4-BE49-F238E27FC236}">
                <a16:creationId xmlns:a16="http://schemas.microsoft.com/office/drawing/2014/main" id="{2F7094B5-AE28-CB41-E625-AF7D197D8DA8}"/>
              </a:ext>
            </a:extLst>
          </p:cNvPr>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000" dirty="0">
                <a:latin typeface="Calibri"/>
                <a:ea typeface="Calibri"/>
                <a:cs typeface="Calibri"/>
                <a:sym typeface="Calibri"/>
              </a:rPr>
              <a:t>Pharmacologic Treatment of Chronic Pain</a:t>
            </a:r>
          </a:p>
        </p:txBody>
      </p:sp>
      <p:graphicFrame>
        <p:nvGraphicFramePr>
          <p:cNvPr id="11" name="Table 10">
            <a:extLst>
              <a:ext uri="{FF2B5EF4-FFF2-40B4-BE49-F238E27FC236}">
                <a16:creationId xmlns:a16="http://schemas.microsoft.com/office/drawing/2014/main" id="{8249AB14-AD0C-917F-EA40-8CD23590668A}"/>
              </a:ext>
            </a:extLst>
          </p:cNvPr>
          <p:cNvGraphicFramePr>
            <a:graphicFrameLocks noGrp="1"/>
          </p:cNvGraphicFramePr>
          <p:nvPr>
            <p:extLst>
              <p:ext uri="{D42A27DB-BD31-4B8C-83A1-F6EECF244321}">
                <p14:modId xmlns:p14="http://schemas.microsoft.com/office/powerpoint/2010/main" val="3705397840"/>
              </p:ext>
            </p:extLst>
          </p:nvPr>
        </p:nvGraphicFramePr>
        <p:xfrm>
          <a:off x="311700" y="900430"/>
          <a:ext cx="8486520" cy="3361391"/>
        </p:xfrm>
        <a:graphic>
          <a:graphicData uri="http://schemas.openxmlformats.org/drawingml/2006/table">
            <a:tbl>
              <a:tblPr firstRow="1" bandRow="1">
                <a:tableStyleId>{5C22544A-7EE6-4342-B048-85BDC9FD1C3A}</a:tableStyleId>
              </a:tblPr>
              <a:tblGrid>
                <a:gridCol w="1993510">
                  <a:extLst>
                    <a:ext uri="{9D8B030D-6E8A-4147-A177-3AD203B41FA5}">
                      <a16:colId xmlns:a16="http://schemas.microsoft.com/office/drawing/2014/main" val="3935636905"/>
                    </a:ext>
                  </a:extLst>
                </a:gridCol>
                <a:gridCol w="2090057">
                  <a:extLst>
                    <a:ext uri="{9D8B030D-6E8A-4147-A177-3AD203B41FA5}">
                      <a16:colId xmlns:a16="http://schemas.microsoft.com/office/drawing/2014/main" val="873592767"/>
                    </a:ext>
                  </a:extLst>
                </a:gridCol>
                <a:gridCol w="2166898">
                  <a:extLst>
                    <a:ext uri="{9D8B030D-6E8A-4147-A177-3AD203B41FA5}">
                      <a16:colId xmlns:a16="http://schemas.microsoft.com/office/drawing/2014/main" val="738857072"/>
                    </a:ext>
                  </a:extLst>
                </a:gridCol>
                <a:gridCol w="2236055">
                  <a:extLst>
                    <a:ext uri="{9D8B030D-6E8A-4147-A177-3AD203B41FA5}">
                      <a16:colId xmlns:a16="http://schemas.microsoft.com/office/drawing/2014/main" val="1370226363"/>
                    </a:ext>
                  </a:extLst>
                </a:gridCol>
              </a:tblGrid>
              <a:tr h="282911">
                <a:tc>
                  <a:txBody>
                    <a:bodyPr/>
                    <a:lstStyle/>
                    <a:p>
                      <a:r>
                        <a:rPr lang="en-US" sz="1000" dirty="0"/>
                        <a:t>Drug-Drug</a:t>
                      </a:r>
                      <a:endParaRPr lang="en-CA" sz="1000" dirty="0"/>
                    </a:p>
                  </a:txBody>
                  <a:tcPr/>
                </a:tc>
                <a:tc>
                  <a:txBody>
                    <a:bodyPr/>
                    <a:lstStyle/>
                    <a:p>
                      <a:r>
                        <a:rPr lang="en-US" sz="1000" dirty="0"/>
                        <a:t>Example</a:t>
                      </a:r>
                      <a:endParaRPr lang="en-CA" sz="1000" dirty="0"/>
                    </a:p>
                  </a:txBody>
                  <a:tcPr/>
                </a:tc>
                <a:tc>
                  <a:txBody>
                    <a:bodyPr/>
                    <a:lstStyle/>
                    <a:p>
                      <a:r>
                        <a:rPr lang="en-US" sz="1000" dirty="0"/>
                        <a:t>Risk</a:t>
                      </a:r>
                      <a:endParaRPr lang="en-CA" sz="1000" dirty="0"/>
                    </a:p>
                  </a:txBody>
                  <a:tcPr/>
                </a:tc>
                <a:tc>
                  <a:txBody>
                    <a:bodyPr/>
                    <a:lstStyle/>
                    <a:p>
                      <a:r>
                        <a:rPr lang="en-US" sz="1000" dirty="0"/>
                        <a:t>Why</a:t>
                      </a:r>
                      <a:endParaRPr lang="en-CA" sz="1000" dirty="0"/>
                    </a:p>
                  </a:txBody>
                  <a:tcPr/>
                </a:tc>
                <a:extLst>
                  <a:ext uri="{0D108BD9-81ED-4DB2-BD59-A6C34878D82A}">
                    <a16:rowId xmlns:a16="http://schemas.microsoft.com/office/drawing/2014/main" val="3606008444"/>
                  </a:ext>
                </a:extLst>
              </a:tr>
              <a:tr h="370840">
                <a:tc>
                  <a:txBody>
                    <a:bodyPr/>
                    <a:lstStyle/>
                    <a:p>
                      <a:r>
                        <a:rPr lang="en-CA" sz="1000" dirty="0"/>
                        <a:t>Opioids + Benzodiazepines</a:t>
                      </a:r>
                    </a:p>
                  </a:txBody>
                  <a:tcPr/>
                </a:tc>
                <a:tc>
                  <a:txBody>
                    <a:bodyPr/>
                    <a:lstStyle/>
                    <a:p>
                      <a:r>
                        <a:rPr lang="en-CA" sz="1000" dirty="0"/>
                        <a:t>Oxycodone + Diazepam, Morphine + Lorazepam</a:t>
                      </a:r>
                    </a:p>
                  </a:txBody>
                  <a:tcPr/>
                </a:tc>
                <a:tc>
                  <a:txBody>
                    <a:bodyPr/>
                    <a:lstStyle/>
                    <a:p>
                      <a:r>
                        <a:rPr lang="en-US" sz="1000" dirty="0"/>
                        <a:t>Profound sedation, respiratory depression, coma, and death</a:t>
                      </a:r>
                      <a:endParaRPr lang="en-CA" sz="1000" dirty="0"/>
                    </a:p>
                  </a:txBody>
                  <a:tcPr/>
                </a:tc>
                <a:tc>
                  <a:txBody>
                    <a:bodyPr/>
                    <a:lstStyle/>
                    <a:p>
                      <a:r>
                        <a:rPr lang="en-US" sz="1000" dirty="0"/>
                        <a:t>Both depress the central nervous system (CNS), compounding effects</a:t>
                      </a:r>
                      <a:endParaRPr lang="en-CA" sz="1000" dirty="0"/>
                    </a:p>
                  </a:txBody>
                  <a:tcPr/>
                </a:tc>
                <a:extLst>
                  <a:ext uri="{0D108BD9-81ED-4DB2-BD59-A6C34878D82A}">
                    <a16:rowId xmlns:a16="http://schemas.microsoft.com/office/drawing/2014/main" val="745820452"/>
                  </a:ext>
                </a:extLst>
              </a:tr>
              <a:tr h="370840">
                <a:tc>
                  <a:txBody>
                    <a:bodyPr/>
                    <a:lstStyle/>
                    <a:p>
                      <a:r>
                        <a:rPr lang="en-CA" sz="1000" dirty="0"/>
                        <a:t>Opioids + </a:t>
                      </a:r>
                      <a:r>
                        <a:rPr lang="en-CA" sz="1000" dirty="0" err="1"/>
                        <a:t>Gabapentinoids</a:t>
                      </a:r>
                      <a:endParaRPr lang="en-CA" sz="1000" dirty="0"/>
                    </a:p>
                  </a:txBody>
                  <a:tcPr/>
                </a:tc>
                <a:tc>
                  <a:txBody>
                    <a:bodyPr/>
                    <a:lstStyle/>
                    <a:p>
                      <a:r>
                        <a:rPr lang="en-CA" sz="1000" dirty="0"/>
                        <a:t>Gabapentin or Pregabalin</a:t>
                      </a:r>
                    </a:p>
                  </a:txBody>
                  <a:tcPr/>
                </a:tc>
                <a:tc>
                  <a:txBody>
                    <a:bodyPr/>
                    <a:lstStyle/>
                    <a:p>
                      <a:r>
                        <a:rPr lang="en-US" sz="1000" dirty="0"/>
                        <a:t>Increased sedation, respiratory depression, and risk of overdose</a:t>
                      </a:r>
                      <a:endParaRPr lang="en-CA" sz="1000" dirty="0"/>
                    </a:p>
                  </a:txBody>
                  <a:tcPr/>
                </a:tc>
                <a:tc>
                  <a:txBody>
                    <a:bodyPr/>
                    <a:lstStyle/>
                    <a:p>
                      <a:r>
                        <a:rPr lang="en-US" sz="1000" dirty="0"/>
                        <a:t>Commonly co-prescribed in chronic pain but must be closely monitored</a:t>
                      </a:r>
                      <a:endParaRPr lang="en-CA" sz="1000" dirty="0"/>
                    </a:p>
                  </a:txBody>
                  <a:tcPr/>
                </a:tc>
                <a:extLst>
                  <a:ext uri="{0D108BD9-81ED-4DB2-BD59-A6C34878D82A}">
                    <a16:rowId xmlns:a16="http://schemas.microsoft.com/office/drawing/2014/main" val="2912241747"/>
                  </a:ext>
                </a:extLst>
              </a:tr>
              <a:tr h="370840">
                <a:tc>
                  <a:txBody>
                    <a:bodyPr/>
                    <a:lstStyle/>
                    <a:p>
                      <a:r>
                        <a:rPr lang="en-CA" sz="1000" dirty="0"/>
                        <a:t>Opioids + SSRIs/SNRIs</a:t>
                      </a:r>
                    </a:p>
                  </a:txBody>
                  <a:tcPr/>
                </a:tc>
                <a:tc>
                  <a:txBody>
                    <a:bodyPr/>
                    <a:lstStyle/>
                    <a:p>
                      <a:r>
                        <a:rPr lang="en-CA" sz="1000" dirty="0"/>
                        <a:t>Tramadol + Sertraline, Fentanyl + Duloxetine</a:t>
                      </a:r>
                    </a:p>
                  </a:txBody>
                  <a:tcPr/>
                </a:tc>
                <a:tc>
                  <a:txBody>
                    <a:bodyPr/>
                    <a:lstStyle/>
                    <a:p>
                      <a:r>
                        <a:rPr lang="fr-FR" sz="1000" dirty="0" err="1"/>
                        <a:t>Serotonin</a:t>
                      </a:r>
                      <a:r>
                        <a:rPr lang="fr-FR" sz="1000" dirty="0"/>
                        <a:t> syndrome – agitation, confusion, </a:t>
                      </a:r>
                      <a:r>
                        <a:rPr lang="fr-FR" sz="1000" dirty="0" err="1"/>
                        <a:t>tremors</a:t>
                      </a:r>
                      <a:r>
                        <a:rPr lang="fr-FR" sz="1000" dirty="0"/>
                        <a:t>, </a:t>
                      </a:r>
                      <a:r>
                        <a:rPr lang="fr-FR" sz="1000" dirty="0" err="1"/>
                        <a:t>seizures</a:t>
                      </a:r>
                      <a:endParaRPr lang="en-CA" sz="1000" dirty="0"/>
                    </a:p>
                  </a:txBody>
                  <a:tcPr/>
                </a:tc>
                <a:tc>
                  <a:txBody>
                    <a:bodyPr/>
                    <a:lstStyle/>
                    <a:p>
                      <a:r>
                        <a:rPr lang="en-CA" sz="1000" dirty="0"/>
                        <a:t>Some opioids (e.g., tramadol, meperidine) have serotonergic activity</a:t>
                      </a:r>
                    </a:p>
                  </a:txBody>
                  <a:tcPr/>
                </a:tc>
                <a:extLst>
                  <a:ext uri="{0D108BD9-81ED-4DB2-BD59-A6C34878D82A}">
                    <a16:rowId xmlns:a16="http://schemas.microsoft.com/office/drawing/2014/main" val="2380386193"/>
                  </a:ext>
                </a:extLst>
              </a:tr>
              <a:tr h="370840">
                <a:tc>
                  <a:txBody>
                    <a:bodyPr/>
                    <a:lstStyle/>
                    <a:p>
                      <a:r>
                        <a:rPr lang="en-CA" sz="1000" dirty="0"/>
                        <a:t>Methadone + CYP3A4 Inhibitors</a:t>
                      </a:r>
                    </a:p>
                  </a:txBody>
                  <a:tcPr/>
                </a:tc>
                <a:tc>
                  <a:txBody>
                    <a:bodyPr/>
                    <a:lstStyle/>
                    <a:p>
                      <a:r>
                        <a:rPr lang="en-US" sz="1000" dirty="0"/>
                        <a:t>Methadone + Fluconazole, Clarithromycin, or Grapefruit juice</a:t>
                      </a:r>
                      <a:endParaRPr lang="en-CA" sz="1000" dirty="0"/>
                    </a:p>
                  </a:txBody>
                  <a:tcPr/>
                </a:tc>
                <a:tc>
                  <a:txBody>
                    <a:bodyPr/>
                    <a:lstStyle/>
                    <a:p>
                      <a:r>
                        <a:rPr lang="fr-FR" sz="1000" dirty="0"/>
                        <a:t>QT prolongation, torsades de pointes, </a:t>
                      </a:r>
                      <a:r>
                        <a:rPr lang="fr-FR" sz="1000" dirty="0" err="1"/>
                        <a:t>respiratory</a:t>
                      </a:r>
                      <a:r>
                        <a:rPr lang="fr-FR" sz="1000" dirty="0"/>
                        <a:t> </a:t>
                      </a:r>
                      <a:r>
                        <a:rPr lang="fr-FR" sz="1000" dirty="0" err="1"/>
                        <a:t>depression</a:t>
                      </a:r>
                      <a:endParaRPr lang="en-CA" sz="1000" dirty="0"/>
                    </a:p>
                  </a:txBody>
                  <a:tcPr/>
                </a:tc>
                <a:tc>
                  <a:txBody>
                    <a:bodyPr/>
                    <a:lstStyle/>
                    <a:p>
                      <a:r>
                        <a:rPr lang="en-US" sz="1000" dirty="0"/>
                        <a:t>Methadone is metabolized by CYP3A4 – inhibitors raise levels dangerously</a:t>
                      </a:r>
                      <a:endParaRPr lang="en-CA" sz="1000" dirty="0"/>
                    </a:p>
                  </a:txBody>
                  <a:tcPr/>
                </a:tc>
                <a:extLst>
                  <a:ext uri="{0D108BD9-81ED-4DB2-BD59-A6C34878D82A}">
                    <a16:rowId xmlns:a16="http://schemas.microsoft.com/office/drawing/2014/main" val="202073720"/>
                  </a:ext>
                </a:extLst>
              </a:tr>
              <a:tr h="370840">
                <a:tc>
                  <a:txBody>
                    <a:bodyPr/>
                    <a:lstStyle/>
                    <a:p>
                      <a:r>
                        <a:rPr lang="en-CA" sz="1000" dirty="0"/>
                        <a:t>Opioids + MAOIs (Monoamine Oxidase Inhibitors)</a:t>
                      </a:r>
                    </a:p>
                  </a:txBody>
                  <a:tcPr/>
                </a:tc>
                <a:tc>
                  <a:txBody>
                    <a:bodyPr/>
                    <a:lstStyle/>
                    <a:p>
                      <a:r>
                        <a:rPr lang="en-CA" sz="1000" dirty="0"/>
                        <a:t>Meperidine + Phenelzine</a:t>
                      </a:r>
                    </a:p>
                  </a:txBody>
                  <a:tcPr/>
                </a:tc>
                <a:tc>
                  <a:txBody>
                    <a:bodyPr/>
                    <a:lstStyle/>
                    <a:p>
                      <a:r>
                        <a:rPr lang="en-CA" sz="1000" dirty="0"/>
                        <a:t>Hyperpyrexia, hypertension, seizures, serotonin syndrome</a:t>
                      </a:r>
                    </a:p>
                  </a:txBody>
                  <a:tcPr/>
                </a:tc>
                <a:tc>
                  <a:txBody>
                    <a:bodyPr/>
                    <a:lstStyle/>
                    <a:p>
                      <a:r>
                        <a:rPr lang="en-US" sz="1000" dirty="0"/>
                        <a:t>Meperidine is especially dangerous with MAOIs</a:t>
                      </a:r>
                      <a:endParaRPr lang="en-CA" sz="1000" dirty="0"/>
                    </a:p>
                  </a:txBody>
                  <a:tcPr/>
                </a:tc>
                <a:extLst>
                  <a:ext uri="{0D108BD9-81ED-4DB2-BD59-A6C34878D82A}">
                    <a16:rowId xmlns:a16="http://schemas.microsoft.com/office/drawing/2014/main" val="1195020603"/>
                  </a:ext>
                </a:extLst>
              </a:tr>
              <a:tr h="370840">
                <a:tc>
                  <a:txBody>
                    <a:bodyPr/>
                    <a:lstStyle/>
                    <a:p>
                      <a:r>
                        <a:rPr lang="en-CA" sz="1000" dirty="0"/>
                        <a:t>CNS depressants combo</a:t>
                      </a:r>
                    </a:p>
                  </a:txBody>
                  <a:tcPr/>
                </a:tc>
                <a:tc>
                  <a:txBody>
                    <a:bodyPr/>
                    <a:lstStyle/>
                    <a:p>
                      <a:r>
                        <a:rPr lang="en-CA" sz="1000" dirty="0"/>
                        <a:t>Antipsychotics + Opioids + Sleep Aids</a:t>
                      </a:r>
                    </a:p>
                  </a:txBody>
                  <a:tcPr/>
                </a:tc>
                <a:tc>
                  <a:txBody>
                    <a:bodyPr/>
                    <a:lstStyle/>
                    <a:p>
                      <a:r>
                        <a:rPr lang="en-CA" sz="1000" dirty="0"/>
                        <a:t>Recipe for CNS disaster</a:t>
                      </a:r>
                    </a:p>
                  </a:txBody>
                  <a:tcPr/>
                </a:tc>
                <a:tc>
                  <a:txBody>
                    <a:bodyPr/>
                    <a:lstStyle/>
                    <a:p>
                      <a:endParaRPr lang="en-CA" sz="1000" dirty="0"/>
                    </a:p>
                  </a:txBody>
                  <a:tcPr/>
                </a:tc>
                <a:extLst>
                  <a:ext uri="{0D108BD9-81ED-4DB2-BD59-A6C34878D82A}">
                    <a16:rowId xmlns:a16="http://schemas.microsoft.com/office/drawing/2014/main" val="1650238970"/>
                  </a:ext>
                </a:extLst>
              </a:tr>
              <a:tr h="370840">
                <a:tc>
                  <a:txBody>
                    <a:bodyPr/>
                    <a:lstStyle/>
                    <a:p>
                      <a:r>
                        <a:rPr lang="en-CA" sz="1000" dirty="0"/>
                        <a:t>Buprenorphine + full opioid agonists</a:t>
                      </a:r>
                    </a:p>
                  </a:txBody>
                  <a:tcPr/>
                </a:tc>
                <a:tc>
                  <a:txBody>
                    <a:bodyPr/>
                    <a:lstStyle/>
                    <a:p>
                      <a:endParaRPr lang="en-CA" sz="1000" dirty="0"/>
                    </a:p>
                  </a:txBody>
                  <a:tcPr/>
                </a:tc>
                <a:tc>
                  <a:txBody>
                    <a:bodyPr/>
                    <a:lstStyle/>
                    <a:p>
                      <a:r>
                        <a:rPr lang="en-US" sz="1000" dirty="0"/>
                        <a:t>Reduced analgesic effect or precipitated withdrawal</a:t>
                      </a:r>
                      <a:endParaRPr lang="en-CA" sz="1000" dirty="0"/>
                    </a:p>
                  </a:txBody>
                  <a:tcPr/>
                </a:tc>
                <a:tc>
                  <a:txBody>
                    <a:bodyPr/>
                    <a:lstStyle/>
                    <a:p>
                      <a:endParaRPr lang="en-CA" sz="1000" dirty="0"/>
                    </a:p>
                  </a:txBody>
                  <a:tcPr/>
                </a:tc>
                <a:extLst>
                  <a:ext uri="{0D108BD9-81ED-4DB2-BD59-A6C34878D82A}">
                    <a16:rowId xmlns:a16="http://schemas.microsoft.com/office/drawing/2014/main" val="2017342005"/>
                  </a:ext>
                </a:extLst>
              </a:tr>
            </a:tbl>
          </a:graphicData>
        </a:graphic>
      </p:graphicFrame>
      <p:pic>
        <p:nvPicPr>
          <p:cNvPr id="4" name="Picture 3" descr="A black background with white text&#10;&#10;AI-generated content may be incorrect.">
            <a:extLst>
              <a:ext uri="{FF2B5EF4-FFF2-40B4-BE49-F238E27FC236}">
                <a16:creationId xmlns:a16="http://schemas.microsoft.com/office/drawing/2014/main" id="{A2442930-4F11-405A-6E2B-CFAE63526CDC}"/>
              </a:ext>
            </a:extLst>
          </p:cNvPr>
          <p:cNvPicPr>
            <a:picLocks noChangeAspect="1"/>
          </p:cNvPicPr>
          <p:nvPr/>
        </p:nvPicPr>
        <p:blipFill>
          <a:blip r:embed="rId4"/>
          <a:stretch>
            <a:fillRect/>
          </a:stretch>
        </p:blipFill>
        <p:spPr>
          <a:xfrm>
            <a:off x="6464300" y="4501997"/>
            <a:ext cx="2546900" cy="499305"/>
          </a:xfrm>
          <a:prstGeom prst="rect">
            <a:avLst/>
          </a:prstGeom>
        </p:spPr>
      </p:pic>
    </p:spTree>
    <p:extLst>
      <p:ext uri="{BB962C8B-B14F-4D97-AF65-F5344CB8AC3E}">
        <p14:creationId xmlns:p14="http://schemas.microsoft.com/office/powerpoint/2010/main" val="5881781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0">
          <a:extLst>
            <a:ext uri="{FF2B5EF4-FFF2-40B4-BE49-F238E27FC236}">
              <a16:creationId xmlns:a16="http://schemas.microsoft.com/office/drawing/2014/main" id="{BC4F3D8A-73AF-3F0D-6038-D73CF024117C}"/>
            </a:ext>
          </a:extLst>
        </p:cNvPr>
        <p:cNvGrpSpPr/>
        <p:nvPr/>
      </p:nvGrpSpPr>
      <p:grpSpPr>
        <a:xfrm>
          <a:off x="0" y="0"/>
          <a:ext cx="0" cy="0"/>
          <a:chOff x="0" y="0"/>
          <a:chExt cx="0" cy="0"/>
        </a:xfrm>
      </p:grpSpPr>
      <p:pic>
        <p:nvPicPr>
          <p:cNvPr id="82" name="Google Shape;82;p15">
            <a:extLst>
              <a:ext uri="{FF2B5EF4-FFF2-40B4-BE49-F238E27FC236}">
                <a16:creationId xmlns:a16="http://schemas.microsoft.com/office/drawing/2014/main" id="{FBBB4BD0-4148-4A33-58AC-FE68F3802EF8}"/>
              </a:ext>
            </a:extLst>
          </p:cNvPr>
          <p:cNvPicPr preferRelativeResize="0"/>
          <p:nvPr/>
        </p:nvPicPr>
        <p:blipFill rotWithShape="1">
          <a:blip r:embed="rId3">
            <a:alphaModFix amt="5000"/>
          </a:blip>
          <a:srcRect/>
          <a:stretch/>
        </p:blipFill>
        <p:spPr>
          <a:xfrm>
            <a:off x="0" y="0"/>
            <a:ext cx="9144000" cy="4343400"/>
          </a:xfrm>
          <a:prstGeom prst="rect">
            <a:avLst/>
          </a:prstGeom>
          <a:noFill/>
          <a:ln>
            <a:noFill/>
          </a:ln>
        </p:spPr>
      </p:pic>
      <p:sp>
        <p:nvSpPr>
          <p:cNvPr id="2" name="Google Shape;76;p14">
            <a:extLst>
              <a:ext uri="{FF2B5EF4-FFF2-40B4-BE49-F238E27FC236}">
                <a16:creationId xmlns:a16="http://schemas.microsoft.com/office/drawing/2014/main" id="{FD88DB20-11D1-8C69-5856-2B0611C763D9}"/>
              </a:ext>
            </a:extLst>
          </p:cNvPr>
          <p:cNvSpPr txBox="1"/>
          <p:nvPr/>
        </p:nvSpPr>
        <p:spPr>
          <a:xfrm>
            <a:off x="0" y="0"/>
            <a:ext cx="9144000" cy="2708403"/>
          </a:xfrm>
          <a:prstGeom prst="rect">
            <a:avLst/>
          </a:prstGeom>
          <a:noFill/>
          <a:ln>
            <a:noFill/>
          </a:ln>
        </p:spPr>
        <p:txBody>
          <a:bodyPr spcFirstLastPara="1" wrap="square" lIns="91425" tIns="91425" rIns="91425" bIns="91425" anchor="t" anchorCtr="0">
            <a:spAutoFit/>
          </a:bodyPr>
          <a:lstStyle/>
          <a:p>
            <a:pPr marL="355600" lvl="2"/>
            <a:r>
              <a:rPr lang="en" sz="3200" b="1" dirty="0">
                <a:latin typeface="Calibri"/>
                <a:ea typeface="Calibri"/>
                <a:cs typeface="Calibri"/>
                <a:sym typeface="Calibri"/>
              </a:rPr>
              <a:t>Anticonvulsants:</a:t>
            </a:r>
          </a:p>
          <a:p>
            <a:pPr marL="812800" lvl="8" indent="-457200">
              <a:buFont typeface="Arial" panose="020B0604020202020204" pitchFamily="34" charset="0"/>
              <a:buChar char="•"/>
            </a:pPr>
            <a:r>
              <a:rPr lang="en-US" sz="2000" b="1" dirty="0">
                <a:latin typeface="Calibri"/>
                <a:cs typeface="Calibri"/>
                <a:sym typeface="Calibri"/>
              </a:rPr>
              <a:t>Use caution with the following treatments:</a:t>
            </a:r>
          </a:p>
          <a:p>
            <a:pPr marL="1257300" lvl="8" indent="-444500">
              <a:buFont typeface="Courier New" panose="02070309020205020404" pitchFamily="49" charset="0"/>
              <a:buChar char="o"/>
            </a:pPr>
            <a:r>
              <a:rPr lang="en-US" sz="2000" dirty="0" err="1">
                <a:latin typeface="Calibri"/>
                <a:cs typeface="Calibri"/>
                <a:sym typeface="Calibri"/>
              </a:rPr>
              <a:t>Gabapentinoids</a:t>
            </a:r>
            <a:r>
              <a:rPr lang="en-US" sz="2000" dirty="0">
                <a:latin typeface="Calibri"/>
                <a:cs typeface="Calibri"/>
                <a:sym typeface="Calibri"/>
              </a:rPr>
              <a:t> (Gabapentin or Lyrica) – Be diligent in assessing efficacy and seek alternative as appropriate.</a:t>
            </a:r>
          </a:p>
          <a:p>
            <a:pPr marL="812800" lvl="8" indent="-457200">
              <a:buFont typeface="Arial" panose="020B0604020202020204" pitchFamily="34" charset="0"/>
              <a:buChar char="•"/>
            </a:pPr>
            <a:endParaRPr lang="en" sz="2400" b="1" dirty="0">
              <a:latin typeface="Calibri"/>
              <a:cs typeface="Calibri"/>
              <a:sym typeface="Calibri"/>
            </a:endParaRPr>
          </a:p>
          <a:p>
            <a:pPr marL="1257300" lvl="8" indent="-444500">
              <a:buFont typeface="Courier New" panose="02070309020205020404" pitchFamily="49" charset="0"/>
              <a:buChar char="o"/>
            </a:pPr>
            <a:endParaRPr lang="en-US" sz="2400" dirty="0">
              <a:latin typeface="Calibri"/>
              <a:ea typeface="Calibri"/>
              <a:cs typeface="Calibri"/>
              <a:sym typeface="Calibri"/>
            </a:endParaRPr>
          </a:p>
          <a:p>
            <a:pPr marL="1257300" lvl="8" indent="-444500">
              <a:buFont typeface="Courier New" panose="02070309020205020404" pitchFamily="49" charset="0"/>
              <a:buChar char="o"/>
            </a:pPr>
            <a:endParaRPr lang="en" sz="2400" dirty="0">
              <a:latin typeface="Calibri"/>
              <a:ea typeface="Calibri"/>
              <a:cs typeface="Calibri"/>
              <a:sym typeface="Calibri"/>
            </a:endParaRPr>
          </a:p>
        </p:txBody>
      </p:sp>
      <p:sp>
        <p:nvSpPr>
          <p:cNvPr id="5" name="Google Shape;73;p14">
            <a:extLst>
              <a:ext uri="{FF2B5EF4-FFF2-40B4-BE49-F238E27FC236}">
                <a16:creationId xmlns:a16="http://schemas.microsoft.com/office/drawing/2014/main" id="{F32A01E1-67C5-1612-D370-497FEEA5760A}"/>
              </a:ext>
            </a:extLst>
          </p:cNvPr>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000" dirty="0">
                <a:latin typeface="Calibri"/>
                <a:ea typeface="Calibri"/>
                <a:cs typeface="Calibri"/>
                <a:sym typeface="Calibri"/>
              </a:rPr>
              <a:t>Pharmacologic Treatment of Chronic Pain</a:t>
            </a:r>
          </a:p>
        </p:txBody>
      </p:sp>
      <p:pic>
        <p:nvPicPr>
          <p:cNvPr id="7" name="Picture 6" descr="A black background with white text&#10;&#10;AI-generated content may be incorrect.">
            <a:extLst>
              <a:ext uri="{FF2B5EF4-FFF2-40B4-BE49-F238E27FC236}">
                <a16:creationId xmlns:a16="http://schemas.microsoft.com/office/drawing/2014/main" id="{FD48DEC5-4201-C45F-BAC0-C859B4B4460C}"/>
              </a:ext>
            </a:extLst>
          </p:cNvPr>
          <p:cNvPicPr>
            <a:picLocks noChangeAspect="1"/>
          </p:cNvPicPr>
          <p:nvPr/>
        </p:nvPicPr>
        <p:blipFill>
          <a:blip r:embed="rId4"/>
          <a:stretch>
            <a:fillRect/>
          </a:stretch>
        </p:blipFill>
        <p:spPr>
          <a:xfrm>
            <a:off x="6464300" y="4501997"/>
            <a:ext cx="2546900" cy="499305"/>
          </a:xfrm>
          <a:prstGeom prst="rect">
            <a:avLst/>
          </a:prstGeom>
        </p:spPr>
      </p:pic>
      <p:pic>
        <p:nvPicPr>
          <p:cNvPr id="4" name="Picture 3" descr="A person sitting on a couch holding a tablet&#10;&#10;AI-generated content may be incorrect.">
            <a:extLst>
              <a:ext uri="{FF2B5EF4-FFF2-40B4-BE49-F238E27FC236}">
                <a16:creationId xmlns:a16="http://schemas.microsoft.com/office/drawing/2014/main" id="{813AD189-9F0E-002A-ABDC-4542AD29F568}"/>
              </a:ext>
            </a:extLst>
          </p:cNvPr>
          <p:cNvPicPr>
            <a:picLocks noChangeAspect="1"/>
          </p:cNvPicPr>
          <p:nvPr/>
        </p:nvPicPr>
        <p:blipFill>
          <a:blip r:embed="rId5"/>
          <a:stretch>
            <a:fillRect/>
          </a:stretch>
        </p:blipFill>
        <p:spPr>
          <a:xfrm>
            <a:off x="2508837" y="1707011"/>
            <a:ext cx="4126326" cy="2319977"/>
          </a:xfrm>
          <a:prstGeom prst="rect">
            <a:avLst/>
          </a:prstGeom>
        </p:spPr>
      </p:pic>
    </p:spTree>
    <p:extLst>
      <p:ext uri="{BB962C8B-B14F-4D97-AF65-F5344CB8AC3E}">
        <p14:creationId xmlns:p14="http://schemas.microsoft.com/office/powerpoint/2010/main" val="33006924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0">
          <a:extLst>
            <a:ext uri="{FF2B5EF4-FFF2-40B4-BE49-F238E27FC236}">
              <a16:creationId xmlns:a16="http://schemas.microsoft.com/office/drawing/2014/main" id="{D69E9F77-EF0A-8A56-CA14-2F20D286D7F4}"/>
            </a:ext>
          </a:extLst>
        </p:cNvPr>
        <p:cNvGrpSpPr/>
        <p:nvPr/>
      </p:nvGrpSpPr>
      <p:grpSpPr>
        <a:xfrm>
          <a:off x="0" y="0"/>
          <a:ext cx="0" cy="0"/>
          <a:chOff x="0" y="0"/>
          <a:chExt cx="0" cy="0"/>
        </a:xfrm>
      </p:grpSpPr>
      <p:pic>
        <p:nvPicPr>
          <p:cNvPr id="82" name="Google Shape;82;p15">
            <a:extLst>
              <a:ext uri="{FF2B5EF4-FFF2-40B4-BE49-F238E27FC236}">
                <a16:creationId xmlns:a16="http://schemas.microsoft.com/office/drawing/2014/main" id="{9BC56F66-732A-3B6F-2B2E-CF6E4D099BA2}"/>
              </a:ext>
            </a:extLst>
          </p:cNvPr>
          <p:cNvPicPr preferRelativeResize="0"/>
          <p:nvPr/>
        </p:nvPicPr>
        <p:blipFill rotWithShape="1">
          <a:blip r:embed="rId3">
            <a:alphaModFix amt="5000"/>
          </a:blip>
          <a:srcRect/>
          <a:stretch/>
        </p:blipFill>
        <p:spPr>
          <a:xfrm>
            <a:off x="0" y="0"/>
            <a:ext cx="9144000" cy="4343400"/>
          </a:xfrm>
          <a:prstGeom prst="rect">
            <a:avLst/>
          </a:prstGeom>
          <a:noFill/>
          <a:ln>
            <a:noFill/>
          </a:ln>
        </p:spPr>
      </p:pic>
      <p:sp>
        <p:nvSpPr>
          <p:cNvPr id="2" name="Google Shape;76;p14">
            <a:extLst>
              <a:ext uri="{FF2B5EF4-FFF2-40B4-BE49-F238E27FC236}">
                <a16:creationId xmlns:a16="http://schemas.microsoft.com/office/drawing/2014/main" id="{1726B946-F2EB-31BB-278B-F43A01E81EC0}"/>
              </a:ext>
            </a:extLst>
          </p:cNvPr>
          <p:cNvSpPr txBox="1"/>
          <p:nvPr/>
        </p:nvSpPr>
        <p:spPr>
          <a:xfrm>
            <a:off x="0" y="0"/>
            <a:ext cx="9144000" cy="2646848"/>
          </a:xfrm>
          <a:prstGeom prst="rect">
            <a:avLst/>
          </a:prstGeom>
          <a:noFill/>
          <a:ln>
            <a:noFill/>
          </a:ln>
        </p:spPr>
        <p:txBody>
          <a:bodyPr spcFirstLastPara="1" wrap="square" lIns="91425" tIns="91425" rIns="91425" bIns="91425" anchor="t" anchorCtr="0">
            <a:spAutoFit/>
          </a:bodyPr>
          <a:lstStyle/>
          <a:p>
            <a:pPr marL="355600" lvl="2"/>
            <a:r>
              <a:rPr lang="en-CA" sz="3200" b="1" dirty="0">
                <a:latin typeface="Calibri"/>
                <a:ea typeface="Calibri"/>
                <a:cs typeface="Calibri"/>
                <a:sym typeface="Calibri"/>
              </a:rPr>
              <a:t>Conclusion:</a:t>
            </a:r>
          </a:p>
          <a:p>
            <a:pPr marL="812800" lvl="2" indent="-457200">
              <a:buFont typeface="Arial" panose="020B0604020202020204" pitchFamily="34" charset="0"/>
              <a:buChar char="•"/>
            </a:pPr>
            <a:r>
              <a:rPr lang="en" sz="2400" b="1" dirty="0">
                <a:latin typeface="Calibri"/>
                <a:ea typeface="Calibri"/>
                <a:cs typeface="Calibri"/>
                <a:sym typeface="Calibri"/>
              </a:rPr>
              <a:t>Key Takeaways:</a:t>
            </a:r>
          </a:p>
          <a:p>
            <a:pPr marL="1257300" lvl="8" indent="-444500">
              <a:buFont typeface="Courier New" panose="02070309020205020404" pitchFamily="49" charset="0"/>
              <a:buChar char="o"/>
            </a:pPr>
            <a:r>
              <a:rPr lang="en" sz="2000" dirty="0">
                <a:latin typeface="Calibri"/>
                <a:cs typeface="Calibri"/>
                <a:sym typeface="Calibri"/>
              </a:rPr>
              <a:t>There are many effective medications available</a:t>
            </a:r>
          </a:p>
          <a:p>
            <a:pPr marL="1257300" lvl="8" indent="-444500">
              <a:buFont typeface="Courier New" panose="02070309020205020404" pitchFamily="49" charset="0"/>
              <a:buChar char="o"/>
            </a:pPr>
            <a:r>
              <a:rPr lang="en" sz="2000" dirty="0">
                <a:latin typeface="Calibri"/>
                <a:cs typeface="Calibri"/>
                <a:sym typeface="Calibri"/>
              </a:rPr>
              <a:t>Chronic pain requires individualized and multi-disciplinary treatment</a:t>
            </a:r>
          </a:p>
          <a:p>
            <a:pPr marL="812800" lvl="8" indent="-457200">
              <a:buFont typeface="Arial" panose="020B0604020202020204" pitchFamily="34" charset="0"/>
              <a:buChar char="•"/>
            </a:pPr>
            <a:r>
              <a:rPr lang="en" sz="2400" b="1" dirty="0">
                <a:latin typeface="Calibri"/>
                <a:ea typeface="Calibri"/>
                <a:cs typeface="Calibri"/>
                <a:sym typeface="Calibri"/>
              </a:rPr>
              <a:t>Call to Action:</a:t>
            </a:r>
          </a:p>
          <a:p>
            <a:pPr marL="1257300" lvl="8" indent="-444500">
              <a:buFont typeface="Courier New" panose="02070309020205020404" pitchFamily="49" charset="0"/>
              <a:buChar char="o"/>
            </a:pPr>
            <a:r>
              <a:rPr lang="en" sz="2000" dirty="0">
                <a:latin typeface="Calibri"/>
                <a:ea typeface="Calibri"/>
                <a:cs typeface="Calibri"/>
                <a:sym typeface="Calibri"/>
              </a:rPr>
              <a:t>Greater awareness, early intervention, empathy in care</a:t>
            </a:r>
          </a:p>
          <a:p>
            <a:pPr marL="1257300" lvl="8" indent="-444500">
              <a:buFont typeface="Courier New" panose="02070309020205020404" pitchFamily="49" charset="0"/>
              <a:buChar char="o"/>
            </a:pPr>
            <a:r>
              <a:rPr lang="en" sz="2000" dirty="0">
                <a:latin typeface="Calibri"/>
                <a:ea typeface="Calibri"/>
                <a:cs typeface="Calibri"/>
                <a:sym typeface="Calibri"/>
              </a:rPr>
              <a:t>Prioritize safety, function, and quality of life in chronic pain care.</a:t>
            </a:r>
          </a:p>
        </p:txBody>
      </p:sp>
      <p:sp>
        <p:nvSpPr>
          <p:cNvPr id="5" name="Google Shape;73;p14">
            <a:extLst>
              <a:ext uri="{FF2B5EF4-FFF2-40B4-BE49-F238E27FC236}">
                <a16:creationId xmlns:a16="http://schemas.microsoft.com/office/drawing/2014/main" id="{C39A8C07-88E9-BF55-1CEA-E6AC0A70849A}"/>
              </a:ext>
            </a:extLst>
          </p:cNvPr>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000" dirty="0">
                <a:latin typeface="Calibri"/>
                <a:ea typeface="Calibri"/>
                <a:cs typeface="Calibri"/>
                <a:sym typeface="Calibri"/>
              </a:rPr>
              <a:t>Pharmacologic Treatment of Chronic Pain</a:t>
            </a:r>
          </a:p>
        </p:txBody>
      </p:sp>
      <p:pic>
        <p:nvPicPr>
          <p:cNvPr id="7" name="Picture 6" descr="A black background with white text&#10;&#10;AI-generated content may be incorrect.">
            <a:extLst>
              <a:ext uri="{FF2B5EF4-FFF2-40B4-BE49-F238E27FC236}">
                <a16:creationId xmlns:a16="http://schemas.microsoft.com/office/drawing/2014/main" id="{102B4289-070B-394C-4E68-95EC036A8F0F}"/>
              </a:ext>
            </a:extLst>
          </p:cNvPr>
          <p:cNvPicPr>
            <a:picLocks noChangeAspect="1"/>
          </p:cNvPicPr>
          <p:nvPr/>
        </p:nvPicPr>
        <p:blipFill>
          <a:blip r:embed="rId4"/>
          <a:stretch>
            <a:fillRect/>
          </a:stretch>
        </p:blipFill>
        <p:spPr>
          <a:xfrm>
            <a:off x="6464300" y="4501997"/>
            <a:ext cx="2546900" cy="499305"/>
          </a:xfrm>
          <a:prstGeom prst="rect">
            <a:avLst/>
          </a:prstGeom>
        </p:spPr>
      </p:pic>
    </p:spTree>
    <p:extLst>
      <p:ext uri="{BB962C8B-B14F-4D97-AF65-F5344CB8AC3E}">
        <p14:creationId xmlns:p14="http://schemas.microsoft.com/office/powerpoint/2010/main" val="30876319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pic>
        <p:nvPicPr>
          <p:cNvPr id="82" name="Google Shape;82;p15"/>
          <p:cNvPicPr preferRelativeResize="0"/>
          <p:nvPr/>
        </p:nvPicPr>
        <p:blipFill rotWithShape="1">
          <a:blip r:embed="rId3">
            <a:alphaModFix amt="5000"/>
          </a:blip>
          <a:srcRect/>
          <a:stretch/>
        </p:blipFill>
        <p:spPr>
          <a:xfrm>
            <a:off x="0" y="0"/>
            <a:ext cx="9144000" cy="4394200"/>
          </a:xfrm>
          <a:prstGeom prst="rect">
            <a:avLst/>
          </a:prstGeom>
          <a:noFill/>
          <a:ln>
            <a:noFill/>
          </a:ln>
        </p:spPr>
      </p:pic>
      <p:sp>
        <p:nvSpPr>
          <p:cNvPr id="3" name="Google Shape;76;p14">
            <a:extLst>
              <a:ext uri="{FF2B5EF4-FFF2-40B4-BE49-F238E27FC236}">
                <a16:creationId xmlns:a16="http://schemas.microsoft.com/office/drawing/2014/main" id="{F468F9CD-DD7E-20D1-FD01-2CD2B4451EB1}"/>
              </a:ext>
            </a:extLst>
          </p:cNvPr>
          <p:cNvSpPr txBox="1"/>
          <p:nvPr/>
        </p:nvSpPr>
        <p:spPr>
          <a:xfrm>
            <a:off x="0" y="0"/>
            <a:ext cx="9144000" cy="2954625"/>
          </a:xfrm>
          <a:prstGeom prst="rect">
            <a:avLst/>
          </a:prstGeom>
          <a:noFill/>
          <a:ln>
            <a:noFill/>
          </a:ln>
        </p:spPr>
        <p:txBody>
          <a:bodyPr spcFirstLastPara="1" wrap="square" lIns="91425" tIns="91425" rIns="91425" bIns="91425" anchor="t" anchorCtr="0">
            <a:spAutoFit/>
          </a:bodyPr>
          <a:lstStyle/>
          <a:p>
            <a:pPr marL="355600" lvl="2"/>
            <a:r>
              <a:rPr lang="en" sz="3200" b="1" dirty="0">
                <a:latin typeface="Calibri"/>
                <a:ea typeface="Calibri"/>
                <a:cs typeface="Calibri"/>
                <a:sym typeface="Calibri"/>
              </a:rPr>
              <a:t>Objectives</a:t>
            </a:r>
          </a:p>
          <a:p>
            <a:pPr marL="812800" lvl="2" indent="-457200">
              <a:buFont typeface="Arial" panose="020B0604020202020204" pitchFamily="34" charset="0"/>
              <a:buChar char="•"/>
            </a:pPr>
            <a:r>
              <a:rPr lang="en" sz="2000" dirty="0">
                <a:latin typeface="Calibri"/>
                <a:ea typeface="Calibri"/>
                <a:cs typeface="Calibri"/>
                <a:sym typeface="Calibri"/>
              </a:rPr>
              <a:t>Describe the categories of pharmacologic treatments.</a:t>
            </a:r>
          </a:p>
          <a:p>
            <a:pPr marL="812800" lvl="2" indent="-457200">
              <a:buFont typeface="Arial" panose="020B0604020202020204" pitchFamily="34" charset="0"/>
              <a:buChar char="•"/>
            </a:pPr>
            <a:r>
              <a:rPr lang="en" sz="2000" dirty="0">
                <a:latin typeface="Calibri"/>
                <a:ea typeface="Calibri"/>
                <a:cs typeface="Calibri"/>
                <a:sym typeface="Calibri"/>
              </a:rPr>
              <a:t>Describe clinical considerations for use of pharmacologic treatments including drug-drug interactions.</a:t>
            </a:r>
          </a:p>
          <a:p>
            <a:pPr marL="812800" lvl="2" indent="-457200">
              <a:buFont typeface="Arial" panose="020B0604020202020204" pitchFamily="34" charset="0"/>
              <a:buChar char="•"/>
            </a:pPr>
            <a:r>
              <a:rPr lang="en" sz="2000" dirty="0">
                <a:latin typeface="Calibri"/>
                <a:ea typeface="Calibri"/>
                <a:cs typeface="Calibri"/>
                <a:sym typeface="Calibri"/>
              </a:rPr>
              <a:t>Describe opportunities for </a:t>
            </a:r>
            <a:br>
              <a:rPr lang="en" sz="2000" dirty="0">
                <a:latin typeface="Calibri"/>
                <a:ea typeface="Calibri"/>
                <a:cs typeface="Calibri"/>
                <a:sym typeface="Calibri"/>
              </a:rPr>
            </a:br>
            <a:r>
              <a:rPr lang="en" sz="2000" dirty="0">
                <a:latin typeface="Calibri"/>
                <a:ea typeface="Calibri"/>
                <a:cs typeface="Calibri"/>
                <a:sym typeface="Calibri"/>
              </a:rPr>
              <a:t>non-opioid pharmacologic </a:t>
            </a:r>
            <a:br>
              <a:rPr lang="en" sz="2000" dirty="0">
                <a:latin typeface="Calibri"/>
                <a:ea typeface="Calibri"/>
                <a:cs typeface="Calibri"/>
                <a:sym typeface="Calibri"/>
              </a:rPr>
            </a:br>
            <a:r>
              <a:rPr lang="en" sz="2000" dirty="0">
                <a:latin typeface="Calibri"/>
                <a:ea typeface="Calibri"/>
                <a:cs typeface="Calibri"/>
                <a:sym typeface="Calibri"/>
              </a:rPr>
              <a:t>treatment.</a:t>
            </a:r>
          </a:p>
          <a:p>
            <a:pPr marL="812800" lvl="2" indent="-457200">
              <a:buFont typeface="Arial" panose="020B0604020202020204" pitchFamily="34" charset="0"/>
              <a:buChar char="•"/>
            </a:pPr>
            <a:endParaRPr lang="en" sz="2800" dirty="0">
              <a:latin typeface="Calibri"/>
              <a:ea typeface="Calibri"/>
              <a:cs typeface="Calibri"/>
              <a:sym typeface="Calibri"/>
            </a:endParaRPr>
          </a:p>
        </p:txBody>
      </p:sp>
      <p:sp>
        <p:nvSpPr>
          <p:cNvPr id="5" name="Google Shape;73;p14">
            <a:extLst>
              <a:ext uri="{FF2B5EF4-FFF2-40B4-BE49-F238E27FC236}">
                <a16:creationId xmlns:a16="http://schemas.microsoft.com/office/drawing/2014/main" id="{2223FE76-57C8-B31C-098D-A77CD0505484}"/>
              </a:ext>
            </a:extLst>
          </p:cNvPr>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000" dirty="0">
                <a:latin typeface="Calibri"/>
                <a:ea typeface="Calibri"/>
                <a:cs typeface="Calibri"/>
                <a:sym typeface="Calibri"/>
              </a:rPr>
              <a:t>Pharmacologic Treatment of Chronic Pain</a:t>
            </a:r>
          </a:p>
        </p:txBody>
      </p:sp>
      <p:pic>
        <p:nvPicPr>
          <p:cNvPr id="7" name="Picture 6" descr="A doctor holding a patient's hand&#10;&#10;Description automatically generated">
            <a:extLst>
              <a:ext uri="{FF2B5EF4-FFF2-40B4-BE49-F238E27FC236}">
                <a16:creationId xmlns:a16="http://schemas.microsoft.com/office/drawing/2014/main" id="{E18EBACE-A684-A538-B61F-623505923A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61549" y="1529124"/>
            <a:ext cx="4052251" cy="2702850"/>
          </a:xfrm>
          <a:prstGeom prst="rect">
            <a:avLst/>
          </a:prstGeom>
        </p:spPr>
      </p:pic>
      <p:pic>
        <p:nvPicPr>
          <p:cNvPr id="8" name="Picture 7" descr="A black background with white text&#10;&#10;AI-generated content may be incorrect.">
            <a:extLst>
              <a:ext uri="{FF2B5EF4-FFF2-40B4-BE49-F238E27FC236}">
                <a16:creationId xmlns:a16="http://schemas.microsoft.com/office/drawing/2014/main" id="{A5177F03-FD3F-2B49-A87F-FD8F682B0AA8}"/>
              </a:ext>
            </a:extLst>
          </p:cNvPr>
          <p:cNvPicPr>
            <a:picLocks noChangeAspect="1"/>
          </p:cNvPicPr>
          <p:nvPr/>
        </p:nvPicPr>
        <p:blipFill>
          <a:blip r:embed="rId5"/>
          <a:stretch>
            <a:fillRect/>
          </a:stretch>
        </p:blipFill>
        <p:spPr>
          <a:xfrm>
            <a:off x="6464300" y="4501997"/>
            <a:ext cx="2546900" cy="49930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pic>
        <p:nvPicPr>
          <p:cNvPr id="82" name="Google Shape;82;p15"/>
          <p:cNvPicPr preferRelativeResize="0"/>
          <p:nvPr/>
        </p:nvPicPr>
        <p:blipFill rotWithShape="1">
          <a:blip r:embed="rId3">
            <a:alphaModFix amt="5000"/>
          </a:blip>
          <a:srcRect/>
          <a:stretch/>
        </p:blipFill>
        <p:spPr>
          <a:xfrm>
            <a:off x="0" y="0"/>
            <a:ext cx="9144000" cy="4368800"/>
          </a:xfrm>
          <a:prstGeom prst="rect">
            <a:avLst/>
          </a:prstGeom>
          <a:noFill/>
          <a:ln>
            <a:noFill/>
          </a:ln>
        </p:spPr>
      </p:pic>
      <p:sp>
        <p:nvSpPr>
          <p:cNvPr id="2" name="Google Shape;76;p14">
            <a:extLst>
              <a:ext uri="{FF2B5EF4-FFF2-40B4-BE49-F238E27FC236}">
                <a16:creationId xmlns:a16="http://schemas.microsoft.com/office/drawing/2014/main" id="{4880457E-C0FF-FD6F-7678-BBD64B07E6FC}"/>
              </a:ext>
            </a:extLst>
          </p:cNvPr>
          <p:cNvSpPr txBox="1"/>
          <p:nvPr/>
        </p:nvSpPr>
        <p:spPr>
          <a:xfrm>
            <a:off x="0" y="0"/>
            <a:ext cx="9144000" cy="1107965"/>
          </a:xfrm>
          <a:prstGeom prst="rect">
            <a:avLst/>
          </a:prstGeom>
          <a:noFill/>
          <a:ln>
            <a:noFill/>
          </a:ln>
        </p:spPr>
        <p:txBody>
          <a:bodyPr spcFirstLastPara="1" wrap="square" lIns="91425" tIns="91425" rIns="91425" bIns="91425" anchor="t" anchorCtr="0">
            <a:spAutoFit/>
          </a:bodyPr>
          <a:lstStyle/>
          <a:p>
            <a:pPr marL="355600" lvl="2"/>
            <a:r>
              <a:rPr lang="en" sz="3200" b="1" dirty="0">
                <a:latin typeface="Calibri"/>
                <a:ea typeface="Calibri"/>
                <a:cs typeface="Calibri"/>
                <a:sym typeface="Calibri"/>
              </a:rPr>
              <a:t>Agenda:</a:t>
            </a:r>
          </a:p>
          <a:p>
            <a:pPr marL="812800" lvl="2" indent="-457200">
              <a:buFont typeface="Arial" panose="020B0604020202020204" pitchFamily="34" charset="0"/>
              <a:buChar char="•"/>
            </a:pPr>
            <a:endParaRPr lang="en" sz="2800" dirty="0">
              <a:latin typeface="Calibri"/>
              <a:ea typeface="Calibri"/>
              <a:cs typeface="Calibri"/>
              <a:sym typeface="Calibri"/>
            </a:endParaRPr>
          </a:p>
        </p:txBody>
      </p:sp>
      <p:graphicFrame>
        <p:nvGraphicFramePr>
          <p:cNvPr id="3" name="Table 2">
            <a:extLst>
              <a:ext uri="{FF2B5EF4-FFF2-40B4-BE49-F238E27FC236}">
                <a16:creationId xmlns:a16="http://schemas.microsoft.com/office/drawing/2014/main" id="{35F866B3-6F61-DCFA-26DA-20AD8CF72973}"/>
              </a:ext>
            </a:extLst>
          </p:cNvPr>
          <p:cNvGraphicFramePr>
            <a:graphicFrameLocks noGrp="1"/>
          </p:cNvGraphicFramePr>
          <p:nvPr>
            <p:extLst>
              <p:ext uri="{D42A27DB-BD31-4B8C-83A1-F6EECF244321}">
                <p14:modId xmlns:p14="http://schemas.microsoft.com/office/powerpoint/2010/main" val="2276478846"/>
              </p:ext>
            </p:extLst>
          </p:nvPr>
        </p:nvGraphicFramePr>
        <p:xfrm>
          <a:off x="1524000" y="701040"/>
          <a:ext cx="6096000" cy="348488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57082719"/>
                    </a:ext>
                  </a:extLst>
                </a:gridCol>
                <a:gridCol w="3048000">
                  <a:extLst>
                    <a:ext uri="{9D8B030D-6E8A-4147-A177-3AD203B41FA5}">
                      <a16:colId xmlns:a16="http://schemas.microsoft.com/office/drawing/2014/main" val="4057537330"/>
                    </a:ext>
                  </a:extLst>
                </a:gridCol>
              </a:tblGrid>
              <a:tr h="370840">
                <a:tc>
                  <a:txBody>
                    <a:bodyPr/>
                    <a:lstStyle/>
                    <a:p>
                      <a:r>
                        <a:rPr lang="en-US" dirty="0"/>
                        <a:t>Description</a:t>
                      </a:r>
                      <a:endParaRPr lang="en-CA" dirty="0"/>
                    </a:p>
                  </a:txBody>
                  <a:tcPr/>
                </a:tc>
                <a:tc>
                  <a:txBody>
                    <a:bodyPr/>
                    <a:lstStyle/>
                    <a:p>
                      <a:r>
                        <a:rPr lang="en-US" dirty="0"/>
                        <a:t>Time Allotted</a:t>
                      </a:r>
                      <a:endParaRPr lang="en-CA" dirty="0"/>
                    </a:p>
                  </a:txBody>
                  <a:tcPr/>
                </a:tc>
                <a:extLst>
                  <a:ext uri="{0D108BD9-81ED-4DB2-BD59-A6C34878D82A}">
                    <a16:rowId xmlns:a16="http://schemas.microsoft.com/office/drawing/2014/main" val="211586835"/>
                  </a:ext>
                </a:extLst>
              </a:tr>
              <a:tr h="370840">
                <a:tc>
                  <a:txBody>
                    <a:bodyPr/>
                    <a:lstStyle/>
                    <a:p>
                      <a:r>
                        <a:rPr lang="en-US" dirty="0"/>
                        <a:t>Introduction</a:t>
                      </a:r>
                      <a:endParaRPr lang="en-CA" dirty="0"/>
                    </a:p>
                  </a:txBody>
                  <a:tcPr/>
                </a:tc>
                <a:tc>
                  <a:txBody>
                    <a:bodyPr/>
                    <a:lstStyle/>
                    <a:p>
                      <a:r>
                        <a:rPr lang="en-US" dirty="0"/>
                        <a:t>~2 mins</a:t>
                      </a:r>
                      <a:endParaRPr lang="en-CA" dirty="0"/>
                    </a:p>
                  </a:txBody>
                  <a:tcPr/>
                </a:tc>
                <a:extLst>
                  <a:ext uri="{0D108BD9-81ED-4DB2-BD59-A6C34878D82A}">
                    <a16:rowId xmlns:a16="http://schemas.microsoft.com/office/drawing/2014/main" val="326456913"/>
                  </a:ext>
                </a:extLst>
              </a:tr>
              <a:tr h="370840">
                <a:tc>
                  <a:txBody>
                    <a:bodyPr/>
                    <a:lstStyle/>
                    <a:p>
                      <a:r>
                        <a:rPr lang="en-US" dirty="0"/>
                        <a:t>Categories of Medications for Pain Management</a:t>
                      </a:r>
                      <a:endParaRPr lang="en-CA" dirty="0"/>
                    </a:p>
                  </a:txBody>
                  <a:tcPr/>
                </a:tc>
                <a:tc>
                  <a:txBody>
                    <a:bodyPr/>
                    <a:lstStyle/>
                    <a:p>
                      <a:r>
                        <a:rPr lang="en-US" dirty="0"/>
                        <a:t>~5 mins</a:t>
                      </a:r>
                      <a:endParaRPr lang="en-CA" dirty="0"/>
                    </a:p>
                  </a:txBody>
                  <a:tcPr/>
                </a:tc>
                <a:extLst>
                  <a:ext uri="{0D108BD9-81ED-4DB2-BD59-A6C34878D82A}">
                    <a16:rowId xmlns:a16="http://schemas.microsoft.com/office/drawing/2014/main" val="2282320705"/>
                  </a:ext>
                </a:extLst>
              </a:tr>
              <a:tr h="37084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dirty="0"/>
                        <a:t>Clinical Considerations</a:t>
                      </a:r>
                    </a:p>
                  </a:txBody>
                  <a:tcPr/>
                </a:tc>
                <a:tc>
                  <a:txBody>
                    <a:bodyPr/>
                    <a:lstStyle/>
                    <a:p>
                      <a:r>
                        <a:rPr lang="en-US" dirty="0"/>
                        <a:t>~5 mins</a:t>
                      </a:r>
                      <a:endParaRPr lang="en-CA" dirty="0"/>
                    </a:p>
                  </a:txBody>
                  <a:tcPr/>
                </a:tc>
                <a:extLst>
                  <a:ext uri="{0D108BD9-81ED-4DB2-BD59-A6C34878D82A}">
                    <a16:rowId xmlns:a16="http://schemas.microsoft.com/office/drawing/2014/main" val="3819256205"/>
                  </a:ext>
                </a:extLst>
              </a:tr>
              <a:tr h="37084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dirty="0"/>
                        <a:t>NSAIDs</a:t>
                      </a:r>
                      <a:endParaRPr lang="en-CA" dirty="0"/>
                    </a:p>
                  </a:txBody>
                  <a:tcPr/>
                </a:tc>
                <a:tc>
                  <a:txBody>
                    <a:bodyPr/>
                    <a:lstStyle/>
                    <a:p>
                      <a:r>
                        <a:rPr lang="en-US" dirty="0"/>
                        <a:t>~4 mins</a:t>
                      </a:r>
                      <a:endParaRPr lang="en-CA" dirty="0"/>
                    </a:p>
                  </a:txBody>
                  <a:tcPr/>
                </a:tc>
                <a:extLst>
                  <a:ext uri="{0D108BD9-81ED-4DB2-BD59-A6C34878D82A}">
                    <a16:rowId xmlns:a16="http://schemas.microsoft.com/office/drawing/2014/main" val="3336459539"/>
                  </a:ext>
                </a:extLst>
              </a:tr>
              <a:tr h="37084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dirty="0"/>
                        <a:t>Opiates</a:t>
                      </a:r>
                      <a:endParaRPr lang="en-CA" dirty="0"/>
                    </a:p>
                  </a:txBody>
                  <a:tcPr/>
                </a:tc>
                <a:tc>
                  <a:txBody>
                    <a:bodyPr/>
                    <a:lstStyle/>
                    <a:p>
                      <a:r>
                        <a:rPr lang="en-US" dirty="0"/>
                        <a:t>~10 mins</a:t>
                      </a:r>
                      <a:endParaRPr lang="en-CA" dirty="0"/>
                    </a:p>
                  </a:txBody>
                  <a:tcPr/>
                </a:tc>
                <a:extLst>
                  <a:ext uri="{0D108BD9-81ED-4DB2-BD59-A6C34878D82A}">
                    <a16:rowId xmlns:a16="http://schemas.microsoft.com/office/drawing/2014/main" val="1485320159"/>
                  </a:ext>
                </a:extLst>
              </a:tr>
              <a:tr h="37084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dirty="0"/>
                        <a:t>Anti-</a:t>
                      </a:r>
                      <a:r>
                        <a:rPr lang="en-US" dirty="0" err="1"/>
                        <a:t>Convulsants</a:t>
                      </a:r>
                      <a:endParaRPr lang="en-CA" dirty="0"/>
                    </a:p>
                  </a:txBody>
                  <a:tcPr/>
                </a:tc>
                <a:tc>
                  <a:txBody>
                    <a:bodyPr/>
                    <a:lstStyle/>
                    <a:p>
                      <a:r>
                        <a:rPr lang="en-US" dirty="0"/>
                        <a:t>~2 mins</a:t>
                      </a:r>
                      <a:endParaRPr lang="en-CA" dirty="0"/>
                    </a:p>
                  </a:txBody>
                  <a:tcPr/>
                </a:tc>
                <a:extLst>
                  <a:ext uri="{0D108BD9-81ED-4DB2-BD59-A6C34878D82A}">
                    <a16:rowId xmlns:a16="http://schemas.microsoft.com/office/drawing/2014/main" val="3969346573"/>
                  </a:ext>
                </a:extLst>
              </a:tr>
              <a:tr h="370840">
                <a:tc>
                  <a:txBody>
                    <a:bodyPr/>
                    <a:lstStyle/>
                    <a:p>
                      <a:r>
                        <a:rPr lang="en-US" dirty="0"/>
                        <a:t>Conclusion</a:t>
                      </a:r>
                      <a:endParaRPr lang="en-CA" dirty="0"/>
                    </a:p>
                  </a:txBody>
                  <a:tcPr>
                    <a:lnB w="12700" cap="flat" cmpd="sng" algn="ctr">
                      <a:solidFill>
                        <a:schemeClr val="tx1"/>
                      </a:solidFill>
                      <a:prstDash val="solid"/>
                      <a:round/>
                      <a:headEnd type="none" w="med" len="med"/>
                      <a:tailEnd type="none" w="med" len="med"/>
                    </a:lnB>
                  </a:tcPr>
                </a:tc>
                <a:tc>
                  <a:txBody>
                    <a:bodyPr/>
                    <a:lstStyle/>
                    <a:p>
                      <a:r>
                        <a:rPr lang="en-US" dirty="0"/>
                        <a:t>~2 mins</a:t>
                      </a:r>
                      <a:endParaRPr lang="en-CA" dirty="0"/>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16410693"/>
                  </a:ext>
                </a:extLst>
              </a:tr>
              <a:tr h="370840">
                <a:tc>
                  <a:txBody>
                    <a:bodyPr/>
                    <a:lstStyle/>
                    <a:p>
                      <a:endParaRPr lang="en-CA" dirty="0"/>
                    </a:p>
                  </a:txBody>
                  <a:tcPr>
                    <a:lnT w="12700" cap="flat" cmpd="sng" algn="ctr">
                      <a:solidFill>
                        <a:schemeClr val="tx1"/>
                      </a:solidFill>
                      <a:prstDash val="solid"/>
                      <a:round/>
                      <a:headEnd type="none" w="med" len="med"/>
                      <a:tailEnd type="none" w="med" len="med"/>
                    </a:lnT>
                  </a:tcPr>
                </a:tc>
                <a:tc>
                  <a:txBody>
                    <a:bodyPr/>
                    <a:lstStyle/>
                    <a:p>
                      <a:r>
                        <a:rPr lang="en-US" b="1" dirty="0"/>
                        <a:t>~30 mins</a:t>
                      </a:r>
                      <a:endParaRPr lang="en-CA" b="1" dirty="0"/>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65156130"/>
                  </a:ext>
                </a:extLst>
              </a:tr>
            </a:tbl>
          </a:graphicData>
        </a:graphic>
      </p:graphicFrame>
      <p:pic>
        <p:nvPicPr>
          <p:cNvPr id="8" name="Picture 7" descr="A black background with white text&#10;&#10;AI-generated content may be incorrect.">
            <a:extLst>
              <a:ext uri="{FF2B5EF4-FFF2-40B4-BE49-F238E27FC236}">
                <a16:creationId xmlns:a16="http://schemas.microsoft.com/office/drawing/2014/main" id="{1E5590F4-ABC1-E82B-872B-9A369D97302E}"/>
              </a:ext>
            </a:extLst>
          </p:cNvPr>
          <p:cNvPicPr>
            <a:picLocks noChangeAspect="1"/>
          </p:cNvPicPr>
          <p:nvPr/>
        </p:nvPicPr>
        <p:blipFill>
          <a:blip r:embed="rId4"/>
          <a:stretch>
            <a:fillRect/>
          </a:stretch>
        </p:blipFill>
        <p:spPr>
          <a:xfrm>
            <a:off x="6464300" y="4501997"/>
            <a:ext cx="2546900" cy="499305"/>
          </a:xfrm>
          <a:prstGeom prst="rect">
            <a:avLst/>
          </a:prstGeom>
        </p:spPr>
      </p:pic>
      <p:sp>
        <p:nvSpPr>
          <p:cNvPr id="11" name="Google Shape;73;p14">
            <a:extLst>
              <a:ext uri="{FF2B5EF4-FFF2-40B4-BE49-F238E27FC236}">
                <a16:creationId xmlns:a16="http://schemas.microsoft.com/office/drawing/2014/main" id="{035A5B97-1CF8-C4A7-EA02-405017BCE9B0}"/>
              </a:ext>
            </a:extLst>
          </p:cNvPr>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000" dirty="0">
                <a:latin typeface="Calibri"/>
                <a:ea typeface="Calibri"/>
                <a:cs typeface="Calibri"/>
                <a:sym typeface="Calibri"/>
              </a:rPr>
              <a:t>Pharmacologic Treatment of Chronic Pain</a:t>
            </a:r>
          </a:p>
        </p:txBody>
      </p:sp>
    </p:spTree>
    <p:extLst>
      <p:ext uri="{BB962C8B-B14F-4D97-AF65-F5344CB8AC3E}">
        <p14:creationId xmlns:p14="http://schemas.microsoft.com/office/powerpoint/2010/main" val="21848715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0">
          <a:extLst>
            <a:ext uri="{FF2B5EF4-FFF2-40B4-BE49-F238E27FC236}">
              <a16:creationId xmlns:a16="http://schemas.microsoft.com/office/drawing/2014/main" id="{4C359F12-3592-969F-7E42-48ABD0EF5B79}"/>
            </a:ext>
          </a:extLst>
        </p:cNvPr>
        <p:cNvGrpSpPr/>
        <p:nvPr/>
      </p:nvGrpSpPr>
      <p:grpSpPr>
        <a:xfrm>
          <a:off x="0" y="0"/>
          <a:ext cx="0" cy="0"/>
          <a:chOff x="0" y="0"/>
          <a:chExt cx="0" cy="0"/>
        </a:xfrm>
      </p:grpSpPr>
      <p:pic>
        <p:nvPicPr>
          <p:cNvPr id="82" name="Google Shape;82;p15">
            <a:extLst>
              <a:ext uri="{FF2B5EF4-FFF2-40B4-BE49-F238E27FC236}">
                <a16:creationId xmlns:a16="http://schemas.microsoft.com/office/drawing/2014/main" id="{743EE048-5D0D-16B0-8017-0E3CF44D5D03}"/>
              </a:ext>
            </a:extLst>
          </p:cNvPr>
          <p:cNvPicPr preferRelativeResize="0"/>
          <p:nvPr/>
        </p:nvPicPr>
        <p:blipFill rotWithShape="1">
          <a:blip r:embed="rId3">
            <a:alphaModFix amt="5000"/>
          </a:blip>
          <a:srcRect/>
          <a:stretch/>
        </p:blipFill>
        <p:spPr>
          <a:xfrm>
            <a:off x="0" y="0"/>
            <a:ext cx="9144000" cy="4343400"/>
          </a:xfrm>
          <a:prstGeom prst="rect">
            <a:avLst/>
          </a:prstGeom>
          <a:noFill/>
          <a:ln>
            <a:noFill/>
          </a:ln>
        </p:spPr>
      </p:pic>
      <p:sp>
        <p:nvSpPr>
          <p:cNvPr id="2" name="Google Shape;76;p14">
            <a:extLst>
              <a:ext uri="{FF2B5EF4-FFF2-40B4-BE49-F238E27FC236}">
                <a16:creationId xmlns:a16="http://schemas.microsoft.com/office/drawing/2014/main" id="{CEFED7EC-6AEB-3454-734D-6A8FF3743C1C}"/>
              </a:ext>
            </a:extLst>
          </p:cNvPr>
          <p:cNvSpPr txBox="1"/>
          <p:nvPr/>
        </p:nvSpPr>
        <p:spPr>
          <a:xfrm>
            <a:off x="0" y="0"/>
            <a:ext cx="9144000" cy="2215961"/>
          </a:xfrm>
          <a:prstGeom prst="rect">
            <a:avLst/>
          </a:prstGeom>
          <a:noFill/>
          <a:ln>
            <a:noFill/>
          </a:ln>
        </p:spPr>
        <p:txBody>
          <a:bodyPr spcFirstLastPara="1" wrap="square" lIns="91425" tIns="91425" rIns="91425" bIns="91425" anchor="t" anchorCtr="0">
            <a:spAutoFit/>
          </a:bodyPr>
          <a:lstStyle/>
          <a:p>
            <a:pPr marL="355600" lvl="2"/>
            <a:r>
              <a:rPr lang="en" sz="3200" b="1" dirty="0">
                <a:latin typeface="Calibri"/>
                <a:ea typeface="Calibri"/>
                <a:cs typeface="Calibri"/>
                <a:sym typeface="Calibri"/>
              </a:rPr>
              <a:t>Introduction:</a:t>
            </a:r>
          </a:p>
          <a:p>
            <a:pPr marL="355600" lvl="2"/>
            <a:r>
              <a:rPr lang="en-US" sz="2000" dirty="0">
                <a:latin typeface="Calibri"/>
                <a:ea typeface="Calibri"/>
                <a:cs typeface="Calibri"/>
                <a:sym typeface="Calibri"/>
              </a:rPr>
              <a:t>It is important to carefully assess each patient's unique needs and develop customized medication plans to optimize pain relief while minimizing side effects, decreasing polypharmacy, and reducing dependency, redundancy, and cost.  The CDC and AHRQ encourage a non-opioid, multimodal approach to pain management to reduce dependence, tolerance, and overdose.</a:t>
            </a:r>
          </a:p>
        </p:txBody>
      </p:sp>
      <p:pic>
        <p:nvPicPr>
          <p:cNvPr id="7" name="Picture 6" descr="A black background with white text&#10;&#10;AI-generated content may be incorrect.">
            <a:extLst>
              <a:ext uri="{FF2B5EF4-FFF2-40B4-BE49-F238E27FC236}">
                <a16:creationId xmlns:a16="http://schemas.microsoft.com/office/drawing/2014/main" id="{76AA9B89-75DF-5A3D-C028-9998BA93A634}"/>
              </a:ext>
            </a:extLst>
          </p:cNvPr>
          <p:cNvPicPr>
            <a:picLocks noChangeAspect="1"/>
          </p:cNvPicPr>
          <p:nvPr/>
        </p:nvPicPr>
        <p:blipFill>
          <a:blip r:embed="rId4"/>
          <a:stretch>
            <a:fillRect/>
          </a:stretch>
        </p:blipFill>
        <p:spPr>
          <a:xfrm>
            <a:off x="6464300" y="4501997"/>
            <a:ext cx="2546900" cy="499305"/>
          </a:xfrm>
          <a:prstGeom prst="rect">
            <a:avLst/>
          </a:prstGeom>
        </p:spPr>
      </p:pic>
      <p:sp>
        <p:nvSpPr>
          <p:cNvPr id="10" name="Google Shape;73;p14">
            <a:extLst>
              <a:ext uri="{FF2B5EF4-FFF2-40B4-BE49-F238E27FC236}">
                <a16:creationId xmlns:a16="http://schemas.microsoft.com/office/drawing/2014/main" id="{CF900FF1-053A-BE34-1E92-EBA1C5016670}"/>
              </a:ext>
            </a:extLst>
          </p:cNvPr>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000" dirty="0">
                <a:latin typeface="Calibri"/>
                <a:ea typeface="Calibri"/>
                <a:cs typeface="Calibri"/>
                <a:sym typeface="Calibri"/>
              </a:rPr>
              <a:t>Pharmacologic Treatment of Chronic Pain</a:t>
            </a:r>
          </a:p>
        </p:txBody>
      </p:sp>
      <p:pic>
        <p:nvPicPr>
          <p:cNvPr id="4" name="Picture 3" descr="A doctor handing over a patient's paper&#10;&#10;AI-generated content may be incorrect.">
            <a:extLst>
              <a:ext uri="{FF2B5EF4-FFF2-40B4-BE49-F238E27FC236}">
                <a16:creationId xmlns:a16="http://schemas.microsoft.com/office/drawing/2014/main" id="{55FE38F7-6D0C-D18A-D35A-F4FA92A26441}"/>
              </a:ext>
            </a:extLst>
          </p:cNvPr>
          <p:cNvPicPr>
            <a:picLocks noChangeAspect="1"/>
          </p:cNvPicPr>
          <p:nvPr/>
        </p:nvPicPr>
        <p:blipFill>
          <a:blip r:embed="rId5"/>
          <a:stretch>
            <a:fillRect/>
          </a:stretch>
        </p:blipFill>
        <p:spPr>
          <a:xfrm>
            <a:off x="3042903" y="2171700"/>
            <a:ext cx="3058194" cy="2039815"/>
          </a:xfrm>
          <a:prstGeom prst="rect">
            <a:avLst/>
          </a:prstGeom>
        </p:spPr>
      </p:pic>
    </p:spTree>
    <p:extLst>
      <p:ext uri="{BB962C8B-B14F-4D97-AF65-F5344CB8AC3E}">
        <p14:creationId xmlns:p14="http://schemas.microsoft.com/office/powerpoint/2010/main" val="11351228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0">
          <a:extLst>
            <a:ext uri="{FF2B5EF4-FFF2-40B4-BE49-F238E27FC236}">
              <a16:creationId xmlns:a16="http://schemas.microsoft.com/office/drawing/2014/main" id="{0E01A359-C6ED-2297-76E9-DAE210129BA6}"/>
            </a:ext>
          </a:extLst>
        </p:cNvPr>
        <p:cNvGrpSpPr/>
        <p:nvPr/>
      </p:nvGrpSpPr>
      <p:grpSpPr>
        <a:xfrm>
          <a:off x="0" y="0"/>
          <a:ext cx="0" cy="0"/>
          <a:chOff x="0" y="0"/>
          <a:chExt cx="0" cy="0"/>
        </a:xfrm>
      </p:grpSpPr>
      <p:pic>
        <p:nvPicPr>
          <p:cNvPr id="82" name="Google Shape;82;p15">
            <a:extLst>
              <a:ext uri="{FF2B5EF4-FFF2-40B4-BE49-F238E27FC236}">
                <a16:creationId xmlns:a16="http://schemas.microsoft.com/office/drawing/2014/main" id="{32E864DC-2DE1-62A1-2278-24B69B30B06D}"/>
              </a:ext>
            </a:extLst>
          </p:cNvPr>
          <p:cNvPicPr preferRelativeResize="0"/>
          <p:nvPr/>
        </p:nvPicPr>
        <p:blipFill rotWithShape="1">
          <a:blip r:embed="rId3">
            <a:alphaModFix amt="5000"/>
          </a:blip>
          <a:srcRect/>
          <a:stretch/>
        </p:blipFill>
        <p:spPr>
          <a:xfrm>
            <a:off x="0" y="0"/>
            <a:ext cx="9144000" cy="4343400"/>
          </a:xfrm>
          <a:prstGeom prst="rect">
            <a:avLst/>
          </a:prstGeom>
          <a:noFill/>
          <a:ln>
            <a:noFill/>
          </a:ln>
        </p:spPr>
      </p:pic>
      <p:sp>
        <p:nvSpPr>
          <p:cNvPr id="2" name="Google Shape;76;p14">
            <a:extLst>
              <a:ext uri="{FF2B5EF4-FFF2-40B4-BE49-F238E27FC236}">
                <a16:creationId xmlns:a16="http://schemas.microsoft.com/office/drawing/2014/main" id="{9FDE3E28-CEAD-028D-7CCD-86C901DC85E7}"/>
              </a:ext>
            </a:extLst>
          </p:cNvPr>
          <p:cNvSpPr txBox="1"/>
          <p:nvPr/>
        </p:nvSpPr>
        <p:spPr>
          <a:xfrm>
            <a:off x="0" y="0"/>
            <a:ext cx="9144000" cy="1046410"/>
          </a:xfrm>
          <a:prstGeom prst="rect">
            <a:avLst/>
          </a:prstGeom>
          <a:noFill/>
          <a:ln>
            <a:noFill/>
          </a:ln>
        </p:spPr>
        <p:txBody>
          <a:bodyPr spcFirstLastPara="1" wrap="square" lIns="91425" tIns="91425" rIns="91425" bIns="91425" anchor="t" anchorCtr="0">
            <a:spAutoFit/>
          </a:bodyPr>
          <a:lstStyle/>
          <a:p>
            <a:pPr marL="355600" lvl="2"/>
            <a:r>
              <a:rPr lang="en" sz="3200" b="1" dirty="0">
                <a:latin typeface="Calibri"/>
                <a:ea typeface="Calibri"/>
                <a:cs typeface="Calibri"/>
                <a:sym typeface="Calibri"/>
              </a:rPr>
              <a:t>Categories of Medications for Pain Management:</a:t>
            </a:r>
          </a:p>
          <a:p>
            <a:pPr marL="355600" lvl="2"/>
            <a:endParaRPr lang="en" sz="2400" b="1" dirty="0">
              <a:latin typeface="Calibri"/>
              <a:ea typeface="Calibri"/>
              <a:cs typeface="Calibri"/>
              <a:sym typeface="Calibri"/>
            </a:endParaRPr>
          </a:p>
        </p:txBody>
      </p:sp>
      <p:sp>
        <p:nvSpPr>
          <p:cNvPr id="3" name="Google Shape;73;p14">
            <a:extLst>
              <a:ext uri="{FF2B5EF4-FFF2-40B4-BE49-F238E27FC236}">
                <a16:creationId xmlns:a16="http://schemas.microsoft.com/office/drawing/2014/main" id="{E89C2B5F-F1A3-3973-1565-4DBAB93CE09F}"/>
              </a:ext>
            </a:extLst>
          </p:cNvPr>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000" dirty="0">
                <a:latin typeface="Calibri"/>
                <a:ea typeface="Calibri"/>
                <a:cs typeface="Calibri"/>
                <a:sym typeface="Calibri"/>
              </a:rPr>
              <a:t>Pharmacologic Treatment of Chronic Pain</a:t>
            </a:r>
          </a:p>
        </p:txBody>
      </p:sp>
      <p:pic>
        <p:nvPicPr>
          <p:cNvPr id="7" name="Picture 6" descr="A black background with white text&#10;&#10;AI-generated content may be incorrect.">
            <a:extLst>
              <a:ext uri="{FF2B5EF4-FFF2-40B4-BE49-F238E27FC236}">
                <a16:creationId xmlns:a16="http://schemas.microsoft.com/office/drawing/2014/main" id="{39CEFE3C-9ADC-3433-EDE9-924D6E3FBF3A}"/>
              </a:ext>
            </a:extLst>
          </p:cNvPr>
          <p:cNvPicPr>
            <a:picLocks noChangeAspect="1"/>
          </p:cNvPicPr>
          <p:nvPr/>
        </p:nvPicPr>
        <p:blipFill>
          <a:blip r:embed="rId4"/>
          <a:stretch>
            <a:fillRect/>
          </a:stretch>
        </p:blipFill>
        <p:spPr>
          <a:xfrm>
            <a:off x="6464300" y="4501997"/>
            <a:ext cx="2546900" cy="499305"/>
          </a:xfrm>
          <a:prstGeom prst="rect">
            <a:avLst/>
          </a:prstGeom>
        </p:spPr>
      </p:pic>
      <p:pic>
        <p:nvPicPr>
          <p:cNvPr id="9" name="Picture 8">
            <a:extLst>
              <a:ext uri="{FF2B5EF4-FFF2-40B4-BE49-F238E27FC236}">
                <a16:creationId xmlns:a16="http://schemas.microsoft.com/office/drawing/2014/main" id="{AFB4C614-462F-C954-C886-F96363D20113}"/>
              </a:ext>
            </a:extLst>
          </p:cNvPr>
          <p:cNvPicPr>
            <a:picLocks noChangeAspect="1"/>
          </p:cNvPicPr>
          <p:nvPr/>
        </p:nvPicPr>
        <p:blipFill>
          <a:blip r:embed="rId5"/>
          <a:stretch>
            <a:fillRect/>
          </a:stretch>
        </p:blipFill>
        <p:spPr>
          <a:xfrm>
            <a:off x="927316" y="592020"/>
            <a:ext cx="7289368" cy="3729962"/>
          </a:xfrm>
          <a:prstGeom prst="rect">
            <a:avLst/>
          </a:prstGeom>
        </p:spPr>
      </p:pic>
    </p:spTree>
    <p:extLst>
      <p:ext uri="{BB962C8B-B14F-4D97-AF65-F5344CB8AC3E}">
        <p14:creationId xmlns:p14="http://schemas.microsoft.com/office/powerpoint/2010/main" val="33155159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0">
          <a:extLst>
            <a:ext uri="{FF2B5EF4-FFF2-40B4-BE49-F238E27FC236}">
              <a16:creationId xmlns:a16="http://schemas.microsoft.com/office/drawing/2014/main" id="{A7CED7B6-2688-5848-1CDD-E4AA40907AE3}"/>
            </a:ext>
          </a:extLst>
        </p:cNvPr>
        <p:cNvGrpSpPr/>
        <p:nvPr/>
      </p:nvGrpSpPr>
      <p:grpSpPr>
        <a:xfrm>
          <a:off x="0" y="0"/>
          <a:ext cx="0" cy="0"/>
          <a:chOff x="0" y="0"/>
          <a:chExt cx="0" cy="0"/>
        </a:xfrm>
      </p:grpSpPr>
      <p:pic>
        <p:nvPicPr>
          <p:cNvPr id="82" name="Google Shape;82;p15">
            <a:extLst>
              <a:ext uri="{FF2B5EF4-FFF2-40B4-BE49-F238E27FC236}">
                <a16:creationId xmlns:a16="http://schemas.microsoft.com/office/drawing/2014/main" id="{CF2FE1BA-5C82-FC89-A578-E32F68EA3657}"/>
              </a:ext>
            </a:extLst>
          </p:cNvPr>
          <p:cNvPicPr preferRelativeResize="0"/>
          <p:nvPr/>
        </p:nvPicPr>
        <p:blipFill rotWithShape="1">
          <a:blip r:embed="rId3">
            <a:alphaModFix amt="5000"/>
          </a:blip>
          <a:srcRect/>
          <a:stretch/>
        </p:blipFill>
        <p:spPr>
          <a:xfrm>
            <a:off x="0" y="0"/>
            <a:ext cx="9144000" cy="4343400"/>
          </a:xfrm>
          <a:prstGeom prst="rect">
            <a:avLst/>
          </a:prstGeom>
          <a:noFill/>
          <a:ln>
            <a:noFill/>
          </a:ln>
        </p:spPr>
      </p:pic>
      <p:sp>
        <p:nvSpPr>
          <p:cNvPr id="2" name="Google Shape;76;p14">
            <a:extLst>
              <a:ext uri="{FF2B5EF4-FFF2-40B4-BE49-F238E27FC236}">
                <a16:creationId xmlns:a16="http://schemas.microsoft.com/office/drawing/2014/main" id="{CDBA0EAD-DD52-2696-3076-CC16B006C4C8}"/>
              </a:ext>
            </a:extLst>
          </p:cNvPr>
          <p:cNvSpPr txBox="1"/>
          <p:nvPr/>
        </p:nvSpPr>
        <p:spPr>
          <a:xfrm>
            <a:off x="0" y="0"/>
            <a:ext cx="6554481" cy="4185731"/>
          </a:xfrm>
          <a:prstGeom prst="rect">
            <a:avLst/>
          </a:prstGeom>
          <a:noFill/>
          <a:ln>
            <a:noFill/>
          </a:ln>
        </p:spPr>
        <p:txBody>
          <a:bodyPr spcFirstLastPara="1" wrap="square" lIns="91425" tIns="91425" rIns="91425" bIns="91425" anchor="t" anchorCtr="0">
            <a:spAutoFit/>
          </a:bodyPr>
          <a:lstStyle/>
          <a:p>
            <a:pPr marL="355600" lvl="2"/>
            <a:r>
              <a:rPr lang="en-CA" sz="3200" b="1" dirty="0">
                <a:latin typeface="Calibri"/>
                <a:ea typeface="Calibri"/>
                <a:cs typeface="Calibri"/>
                <a:sym typeface="Calibri"/>
              </a:rPr>
              <a:t>Clinical Considerations:</a:t>
            </a:r>
          </a:p>
          <a:p>
            <a:pPr marL="812800" lvl="2" indent="-457200">
              <a:buFont typeface="Arial" panose="020B0604020202020204" pitchFamily="34" charset="0"/>
              <a:buChar char="•"/>
            </a:pPr>
            <a:r>
              <a:rPr lang="en" sz="2000" b="1" dirty="0">
                <a:latin typeface="Calibri"/>
                <a:ea typeface="Calibri"/>
                <a:cs typeface="Calibri"/>
                <a:sym typeface="Calibri"/>
              </a:rPr>
              <a:t>Clinical Evaluation:</a:t>
            </a:r>
          </a:p>
          <a:p>
            <a:pPr marL="1257300" lvl="8" indent="-444500">
              <a:buFont typeface="Courier New" panose="02070309020205020404" pitchFamily="49" charset="0"/>
              <a:buChar char="o"/>
            </a:pPr>
            <a:r>
              <a:rPr lang="en" sz="1600" dirty="0">
                <a:latin typeface="Calibri"/>
                <a:cs typeface="Calibri"/>
                <a:sym typeface="Calibri"/>
              </a:rPr>
              <a:t>Patient history, pain scales, physical exam</a:t>
            </a:r>
          </a:p>
          <a:p>
            <a:pPr marL="812800" lvl="8" indent="-457200">
              <a:buFont typeface="Arial" panose="020B0604020202020204" pitchFamily="34" charset="0"/>
              <a:buChar char="•"/>
            </a:pPr>
            <a:r>
              <a:rPr lang="en" sz="2000" b="1" dirty="0">
                <a:latin typeface="Calibri"/>
                <a:ea typeface="Calibri"/>
                <a:cs typeface="Calibri"/>
                <a:sym typeface="Calibri"/>
              </a:rPr>
              <a:t>Diagnostic Tools:</a:t>
            </a:r>
          </a:p>
          <a:p>
            <a:pPr marL="1257300" lvl="8" indent="-444500">
              <a:buFont typeface="Courier New" panose="02070309020205020404" pitchFamily="49" charset="0"/>
              <a:buChar char="o"/>
            </a:pPr>
            <a:r>
              <a:rPr lang="en" sz="1600" dirty="0">
                <a:latin typeface="Calibri"/>
                <a:ea typeface="Calibri"/>
                <a:cs typeface="Calibri"/>
                <a:sym typeface="Calibri"/>
              </a:rPr>
              <a:t>Imaging, nerve conduction studies, psychological assessments</a:t>
            </a:r>
          </a:p>
          <a:p>
            <a:pPr marL="812800" lvl="8" indent="-457200">
              <a:buFont typeface="Arial" panose="020B0604020202020204" pitchFamily="34" charset="0"/>
              <a:buChar char="•"/>
            </a:pPr>
            <a:r>
              <a:rPr lang="en" sz="2000" b="1" dirty="0">
                <a:latin typeface="Calibri"/>
                <a:cs typeface="Calibri"/>
                <a:sym typeface="Calibri"/>
              </a:rPr>
              <a:t>Challenges in Diagnosis:</a:t>
            </a:r>
          </a:p>
          <a:p>
            <a:pPr marL="1257300" lvl="8" indent="-444500">
              <a:buFont typeface="Courier New" panose="02070309020205020404" pitchFamily="49" charset="0"/>
              <a:buChar char="o"/>
            </a:pPr>
            <a:r>
              <a:rPr lang="en" sz="1600" dirty="0">
                <a:latin typeface="Calibri"/>
                <a:ea typeface="Calibri"/>
                <a:cs typeface="Calibri"/>
                <a:sym typeface="Calibri"/>
              </a:rPr>
              <a:t>Subjectivity in pain</a:t>
            </a:r>
          </a:p>
          <a:p>
            <a:pPr marL="1257300" lvl="8" indent="-444500">
              <a:buFont typeface="Courier New" panose="02070309020205020404" pitchFamily="49" charset="0"/>
              <a:buChar char="o"/>
            </a:pPr>
            <a:r>
              <a:rPr lang="en" sz="1600" dirty="0">
                <a:latin typeface="Calibri"/>
                <a:ea typeface="Calibri"/>
                <a:cs typeface="Calibri"/>
                <a:sym typeface="Calibri"/>
              </a:rPr>
              <a:t>Comorbidities (ex. depression, anxiety)</a:t>
            </a:r>
          </a:p>
          <a:p>
            <a:pPr marL="812800" lvl="8" indent="-457200">
              <a:buFont typeface="Arial" panose="020B0604020202020204" pitchFamily="34" charset="0"/>
              <a:buChar char="•"/>
            </a:pPr>
            <a:r>
              <a:rPr lang="en" sz="2000" b="1" dirty="0">
                <a:latin typeface="Calibri"/>
                <a:cs typeface="Calibri"/>
                <a:sym typeface="Calibri"/>
              </a:rPr>
              <a:t>Drug-Drug Interactions:</a:t>
            </a:r>
          </a:p>
          <a:p>
            <a:pPr marL="1257300" lvl="8" indent="-444500">
              <a:buFont typeface="Courier New" panose="02070309020205020404" pitchFamily="49" charset="0"/>
              <a:buChar char="o"/>
            </a:pPr>
            <a:r>
              <a:rPr lang="en-US" sz="1600" dirty="0">
                <a:latin typeface="Calibri"/>
                <a:cs typeface="Calibri"/>
                <a:sym typeface="Calibri"/>
              </a:rPr>
              <a:t>In the realm of pain management, certain drug-drug interactions (DDIs) are considered especially risky due to the potential for respiratory depression, sedation, serotonin syndrome, organ toxicity, etc.</a:t>
            </a:r>
            <a:endParaRPr lang="en" sz="1600" dirty="0">
              <a:latin typeface="Calibri"/>
              <a:cs typeface="Calibri"/>
              <a:sym typeface="Calibri"/>
            </a:endParaRPr>
          </a:p>
          <a:p>
            <a:pPr marL="812800" lvl="8" indent="-457200">
              <a:buFont typeface="Arial" panose="020B0604020202020204" pitchFamily="34" charset="0"/>
              <a:buChar char="•"/>
            </a:pPr>
            <a:endParaRPr lang="en" sz="2000" b="1" dirty="0">
              <a:latin typeface="Calibri"/>
              <a:cs typeface="Calibri"/>
              <a:sym typeface="Calibri"/>
            </a:endParaRPr>
          </a:p>
        </p:txBody>
      </p:sp>
      <p:sp>
        <p:nvSpPr>
          <p:cNvPr id="5" name="Google Shape;73;p14">
            <a:extLst>
              <a:ext uri="{FF2B5EF4-FFF2-40B4-BE49-F238E27FC236}">
                <a16:creationId xmlns:a16="http://schemas.microsoft.com/office/drawing/2014/main" id="{11A86C81-7959-90BA-3C36-786660E6C9D7}"/>
              </a:ext>
            </a:extLst>
          </p:cNvPr>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000" dirty="0">
                <a:latin typeface="Calibri"/>
                <a:ea typeface="Calibri"/>
                <a:cs typeface="Calibri"/>
                <a:sym typeface="Calibri"/>
              </a:rPr>
              <a:t>Pharmacologic Treatment of Chronic Pain</a:t>
            </a:r>
          </a:p>
        </p:txBody>
      </p:sp>
      <p:pic>
        <p:nvPicPr>
          <p:cNvPr id="7" name="Picture 6" descr="A black background with white text&#10;&#10;AI-generated content may be incorrect.">
            <a:extLst>
              <a:ext uri="{FF2B5EF4-FFF2-40B4-BE49-F238E27FC236}">
                <a16:creationId xmlns:a16="http://schemas.microsoft.com/office/drawing/2014/main" id="{33013AA6-722B-FF3F-C7E2-8BF4BAF0363B}"/>
              </a:ext>
            </a:extLst>
          </p:cNvPr>
          <p:cNvPicPr>
            <a:picLocks noChangeAspect="1"/>
          </p:cNvPicPr>
          <p:nvPr/>
        </p:nvPicPr>
        <p:blipFill>
          <a:blip r:embed="rId4"/>
          <a:stretch>
            <a:fillRect/>
          </a:stretch>
        </p:blipFill>
        <p:spPr>
          <a:xfrm>
            <a:off x="6464300" y="4501997"/>
            <a:ext cx="2546900" cy="499305"/>
          </a:xfrm>
          <a:prstGeom prst="rect">
            <a:avLst/>
          </a:prstGeom>
        </p:spPr>
      </p:pic>
      <p:pic>
        <p:nvPicPr>
          <p:cNvPr id="4" name="Picture 3" descr="A group of people holding puzzle pieces&#10;&#10;AI-generated content may be incorrect.">
            <a:extLst>
              <a:ext uri="{FF2B5EF4-FFF2-40B4-BE49-F238E27FC236}">
                <a16:creationId xmlns:a16="http://schemas.microsoft.com/office/drawing/2014/main" id="{7876D4D2-CEB8-DE2E-E9E2-E82DD3BB26DE}"/>
              </a:ext>
            </a:extLst>
          </p:cNvPr>
          <p:cNvPicPr>
            <a:picLocks noChangeAspect="1"/>
          </p:cNvPicPr>
          <p:nvPr/>
        </p:nvPicPr>
        <p:blipFill>
          <a:blip r:embed="rId5"/>
          <a:stretch>
            <a:fillRect/>
          </a:stretch>
        </p:blipFill>
        <p:spPr>
          <a:xfrm rot="5400000">
            <a:off x="6213750" y="1155192"/>
            <a:ext cx="3048000" cy="2033016"/>
          </a:xfrm>
          <a:prstGeom prst="rect">
            <a:avLst/>
          </a:prstGeom>
        </p:spPr>
      </p:pic>
    </p:spTree>
    <p:extLst>
      <p:ext uri="{BB962C8B-B14F-4D97-AF65-F5344CB8AC3E}">
        <p14:creationId xmlns:p14="http://schemas.microsoft.com/office/powerpoint/2010/main" val="7152164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0">
          <a:extLst>
            <a:ext uri="{FF2B5EF4-FFF2-40B4-BE49-F238E27FC236}">
              <a16:creationId xmlns:a16="http://schemas.microsoft.com/office/drawing/2014/main" id="{DAFF5EBD-3EE0-5181-EBD1-103CECD54495}"/>
            </a:ext>
          </a:extLst>
        </p:cNvPr>
        <p:cNvGrpSpPr/>
        <p:nvPr/>
      </p:nvGrpSpPr>
      <p:grpSpPr>
        <a:xfrm>
          <a:off x="0" y="0"/>
          <a:ext cx="0" cy="0"/>
          <a:chOff x="0" y="0"/>
          <a:chExt cx="0" cy="0"/>
        </a:xfrm>
      </p:grpSpPr>
      <p:pic>
        <p:nvPicPr>
          <p:cNvPr id="82" name="Google Shape;82;p15">
            <a:extLst>
              <a:ext uri="{FF2B5EF4-FFF2-40B4-BE49-F238E27FC236}">
                <a16:creationId xmlns:a16="http://schemas.microsoft.com/office/drawing/2014/main" id="{37EC5CF2-885B-BC92-4D58-ADE214441B42}"/>
              </a:ext>
            </a:extLst>
          </p:cNvPr>
          <p:cNvPicPr preferRelativeResize="0"/>
          <p:nvPr/>
        </p:nvPicPr>
        <p:blipFill rotWithShape="1">
          <a:blip r:embed="rId3">
            <a:alphaModFix amt="5000"/>
          </a:blip>
          <a:srcRect/>
          <a:stretch/>
        </p:blipFill>
        <p:spPr>
          <a:xfrm>
            <a:off x="0" y="0"/>
            <a:ext cx="9144000" cy="4343400"/>
          </a:xfrm>
          <a:prstGeom prst="rect">
            <a:avLst/>
          </a:prstGeom>
          <a:noFill/>
          <a:ln>
            <a:noFill/>
          </a:ln>
        </p:spPr>
      </p:pic>
      <p:sp>
        <p:nvSpPr>
          <p:cNvPr id="2" name="Google Shape;76;p14">
            <a:extLst>
              <a:ext uri="{FF2B5EF4-FFF2-40B4-BE49-F238E27FC236}">
                <a16:creationId xmlns:a16="http://schemas.microsoft.com/office/drawing/2014/main" id="{9CC9E6F8-2B5C-0C61-B20A-02AAAB87ABF4}"/>
              </a:ext>
            </a:extLst>
          </p:cNvPr>
          <p:cNvSpPr txBox="1"/>
          <p:nvPr/>
        </p:nvSpPr>
        <p:spPr>
          <a:xfrm>
            <a:off x="0" y="0"/>
            <a:ext cx="9144000" cy="3508623"/>
          </a:xfrm>
          <a:prstGeom prst="rect">
            <a:avLst/>
          </a:prstGeom>
          <a:noFill/>
          <a:ln>
            <a:noFill/>
          </a:ln>
        </p:spPr>
        <p:txBody>
          <a:bodyPr spcFirstLastPara="1" wrap="square" lIns="91425" tIns="91425" rIns="91425" bIns="91425" anchor="t" anchorCtr="0">
            <a:spAutoFit/>
          </a:bodyPr>
          <a:lstStyle/>
          <a:p>
            <a:pPr marL="355600" lvl="2"/>
            <a:r>
              <a:rPr lang="en-CA" sz="3200" b="1" dirty="0">
                <a:latin typeface="Calibri"/>
                <a:ea typeface="Calibri"/>
                <a:cs typeface="Calibri"/>
                <a:sym typeface="Calibri"/>
              </a:rPr>
              <a:t>Clinical Considerations:</a:t>
            </a:r>
          </a:p>
          <a:p>
            <a:pPr marL="812800" lvl="2" indent="-457200">
              <a:buFont typeface="Arial" panose="020B0604020202020204" pitchFamily="34" charset="0"/>
              <a:buChar char="•"/>
            </a:pPr>
            <a:r>
              <a:rPr lang="en" sz="2000" b="1" dirty="0">
                <a:latin typeface="Calibri"/>
                <a:ea typeface="Calibri"/>
                <a:cs typeface="Calibri"/>
                <a:sym typeface="Calibri"/>
              </a:rPr>
              <a:t>Balancing Analgesia and Side Effects:</a:t>
            </a:r>
          </a:p>
          <a:p>
            <a:pPr marL="1257300" lvl="8" indent="-444500">
              <a:buFont typeface="Courier New" panose="02070309020205020404" pitchFamily="49" charset="0"/>
              <a:buChar char="o"/>
            </a:pPr>
            <a:r>
              <a:rPr lang="en" sz="1600" dirty="0">
                <a:latin typeface="Calibri"/>
                <a:cs typeface="Calibri"/>
                <a:sym typeface="Calibri"/>
              </a:rPr>
              <a:t>Adverse pharmacologic outcomes may include:</a:t>
            </a:r>
          </a:p>
          <a:p>
            <a:pPr marL="1706563" lvl="8" indent="-444500">
              <a:buFont typeface="Wingdings" panose="05000000000000000000" pitchFamily="2" charset="2"/>
              <a:buChar char="§"/>
            </a:pPr>
            <a:r>
              <a:rPr lang="en" sz="1600" dirty="0">
                <a:latin typeface="Calibri"/>
                <a:cs typeface="Calibri"/>
                <a:sym typeface="Calibri"/>
              </a:rPr>
              <a:t>Risk of Addiction (the prevalence of drug abuse among patients referred to pain management programs is as high as 33%)</a:t>
            </a:r>
          </a:p>
          <a:p>
            <a:pPr marL="1706563" lvl="8" indent="-444500">
              <a:buFont typeface="Wingdings" panose="05000000000000000000" pitchFamily="2" charset="2"/>
              <a:buChar char="§"/>
            </a:pPr>
            <a:r>
              <a:rPr lang="en" sz="1600" dirty="0">
                <a:latin typeface="Calibri"/>
                <a:cs typeface="Calibri"/>
                <a:sym typeface="Calibri"/>
              </a:rPr>
              <a:t>Physical Dependence</a:t>
            </a:r>
          </a:p>
          <a:p>
            <a:pPr marL="1706563" lvl="8" indent="-444500">
              <a:buFont typeface="Wingdings" panose="05000000000000000000" pitchFamily="2" charset="2"/>
              <a:buChar char="§"/>
            </a:pPr>
            <a:r>
              <a:rPr lang="en" sz="1600" dirty="0">
                <a:latin typeface="Calibri"/>
                <a:cs typeface="Calibri"/>
                <a:sym typeface="Calibri"/>
              </a:rPr>
              <a:t>Tolerance</a:t>
            </a:r>
          </a:p>
          <a:p>
            <a:pPr marL="1706563" lvl="8" indent="-444500">
              <a:buFont typeface="Wingdings" panose="05000000000000000000" pitchFamily="2" charset="2"/>
              <a:buChar char="§"/>
            </a:pPr>
            <a:r>
              <a:rPr lang="en" sz="1600" dirty="0">
                <a:latin typeface="Calibri"/>
                <a:cs typeface="Calibri"/>
                <a:sym typeface="Calibri"/>
              </a:rPr>
              <a:t>Functional Decline</a:t>
            </a:r>
          </a:p>
          <a:p>
            <a:pPr marL="1706563" lvl="8" indent="-444500">
              <a:buFont typeface="Wingdings" panose="05000000000000000000" pitchFamily="2" charset="2"/>
              <a:buChar char="§"/>
            </a:pPr>
            <a:r>
              <a:rPr lang="en" sz="1600" dirty="0">
                <a:latin typeface="Calibri"/>
                <a:cs typeface="Calibri"/>
                <a:sym typeface="Calibri"/>
              </a:rPr>
              <a:t>Complications with chronic use</a:t>
            </a:r>
          </a:p>
          <a:p>
            <a:pPr marL="1706563" lvl="8" indent="-444500">
              <a:buFont typeface="Wingdings" panose="05000000000000000000" pitchFamily="2" charset="2"/>
              <a:buChar char="§"/>
            </a:pPr>
            <a:r>
              <a:rPr lang="en" sz="1600" dirty="0">
                <a:latin typeface="Calibri"/>
                <a:cs typeface="Calibri"/>
                <a:sym typeface="Calibri"/>
              </a:rPr>
              <a:t>Other Side effects (constipation, sedation, itching, vomiting, respiratory depression,</a:t>
            </a:r>
            <a:r>
              <a:rPr lang="en-US" sz="1600" dirty="0">
                <a:latin typeface="Calibri"/>
                <a:cs typeface="Calibri"/>
                <a:sym typeface="Calibri"/>
              </a:rPr>
              <a:t> serotonin syndrome, organ toxicity, </a:t>
            </a:r>
            <a:r>
              <a:rPr lang="en-US" sz="1600" dirty="0" err="1">
                <a:latin typeface="Calibri"/>
                <a:cs typeface="Calibri"/>
                <a:sym typeface="Calibri"/>
              </a:rPr>
              <a:t>etc</a:t>
            </a:r>
            <a:r>
              <a:rPr lang="en" sz="1600" dirty="0">
                <a:latin typeface="Calibri"/>
                <a:cs typeface="Calibri"/>
                <a:sym typeface="Calibri"/>
              </a:rPr>
              <a:t>)</a:t>
            </a:r>
          </a:p>
          <a:p>
            <a:pPr marL="812800" lvl="8" indent="-457200">
              <a:buFont typeface="Arial" panose="020B0604020202020204" pitchFamily="34" charset="0"/>
              <a:buChar char="•"/>
            </a:pPr>
            <a:endParaRPr lang="en" sz="2000" b="1" dirty="0">
              <a:latin typeface="Calibri"/>
              <a:cs typeface="Calibri"/>
              <a:sym typeface="Calibri"/>
            </a:endParaRPr>
          </a:p>
        </p:txBody>
      </p:sp>
      <p:sp>
        <p:nvSpPr>
          <p:cNvPr id="5" name="Google Shape;73;p14">
            <a:extLst>
              <a:ext uri="{FF2B5EF4-FFF2-40B4-BE49-F238E27FC236}">
                <a16:creationId xmlns:a16="http://schemas.microsoft.com/office/drawing/2014/main" id="{6462A873-7D64-4E00-9EE4-8A97FA8A1E23}"/>
              </a:ext>
            </a:extLst>
          </p:cNvPr>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000" dirty="0">
                <a:latin typeface="Calibri"/>
                <a:ea typeface="Calibri"/>
                <a:cs typeface="Calibri"/>
                <a:sym typeface="Calibri"/>
              </a:rPr>
              <a:t>Pharmacologic Treatment of Chronic Pain</a:t>
            </a:r>
          </a:p>
        </p:txBody>
      </p:sp>
      <p:pic>
        <p:nvPicPr>
          <p:cNvPr id="7" name="Picture 6" descr="A black background with white text&#10;&#10;AI-generated content may be incorrect.">
            <a:extLst>
              <a:ext uri="{FF2B5EF4-FFF2-40B4-BE49-F238E27FC236}">
                <a16:creationId xmlns:a16="http://schemas.microsoft.com/office/drawing/2014/main" id="{50E6821C-6136-9F59-A74B-11DD87D516F4}"/>
              </a:ext>
            </a:extLst>
          </p:cNvPr>
          <p:cNvPicPr>
            <a:picLocks noChangeAspect="1"/>
          </p:cNvPicPr>
          <p:nvPr/>
        </p:nvPicPr>
        <p:blipFill>
          <a:blip r:embed="rId4"/>
          <a:stretch>
            <a:fillRect/>
          </a:stretch>
        </p:blipFill>
        <p:spPr>
          <a:xfrm>
            <a:off x="6464300" y="4501997"/>
            <a:ext cx="2546900" cy="499305"/>
          </a:xfrm>
          <a:prstGeom prst="rect">
            <a:avLst/>
          </a:prstGeom>
        </p:spPr>
      </p:pic>
      <p:sp>
        <p:nvSpPr>
          <p:cNvPr id="3" name="Isosceles Triangle 2">
            <a:extLst>
              <a:ext uri="{FF2B5EF4-FFF2-40B4-BE49-F238E27FC236}">
                <a16:creationId xmlns:a16="http://schemas.microsoft.com/office/drawing/2014/main" id="{AA4F3206-9D82-0DF9-D5C3-3519E453B981}"/>
              </a:ext>
            </a:extLst>
          </p:cNvPr>
          <p:cNvSpPr/>
          <p:nvPr/>
        </p:nvSpPr>
        <p:spPr>
          <a:xfrm>
            <a:off x="3880437" y="3703701"/>
            <a:ext cx="676195" cy="614723"/>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7">
            <a:extLst>
              <a:ext uri="{FF2B5EF4-FFF2-40B4-BE49-F238E27FC236}">
                <a16:creationId xmlns:a16="http://schemas.microsoft.com/office/drawing/2014/main" id="{C3A97B95-437A-C944-2061-D2CB57843E24}"/>
              </a:ext>
            </a:extLst>
          </p:cNvPr>
          <p:cNvSpPr/>
          <p:nvPr/>
        </p:nvSpPr>
        <p:spPr>
          <a:xfrm>
            <a:off x="2155371" y="3615336"/>
            <a:ext cx="4126326" cy="4571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Google Shape;76;p14">
            <a:extLst>
              <a:ext uri="{FF2B5EF4-FFF2-40B4-BE49-F238E27FC236}">
                <a16:creationId xmlns:a16="http://schemas.microsoft.com/office/drawing/2014/main" id="{A61FB60B-91BA-5F9E-39BF-E4387A158413}"/>
              </a:ext>
            </a:extLst>
          </p:cNvPr>
          <p:cNvSpPr txBox="1"/>
          <p:nvPr/>
        </p:nvSpPr>
        <p:spPr>
          <a:xfrm>
            <a:off x="1696891" y="3168643"/>
            <a:ext cx="2002971" cy="492412"/>
          </a:xfrm>
          <a:prstGeom prst="rect">
            <a:avLst/>
          </a:prstGeom>
          <a:noFill/>
          <a:ln>
            <a:noFill/>
          </a:ln>
        </p:spPr>
        <p:txBody>
          <a:bodyPr spcFirstLastPara="1" wrap="square" lIns="91425" tIns="91425" rIns="91425" bIns="91425" anchor="t" anchorCtr="0">
            <a:spAutoFit/>
          </a:bodyPr>
          <a:lstStyle/>
          <a:p>
            <a:pPr marL="355600" lvl="2"/>
            <a:r>
              <a:rPr lang="en" sz="2000" b="1" dirty="0">
                <a:latin typeface="Calibri"/>
                <a:ea typeface="Calibri"/>
                <a:cs typeface="Calibri"/>
                <a:sym typeface="Calibri"/>
              </a:rPr>
              <a:t>Pain Relief</a:t>
            </a:r>
            <a:endParaRPr lang="en" sz="2000" b="1" dirty="0">
              <a:latin typeface="Calibri"/>
              <a:cs typeface="Calibri"/>
              <a:sym typeface="Calibri"/>
            </a:endParaRPr>
          </a:p>
        </p:txBody>
      </p:sp>
      <p:sp>
        <p:nvSpPr>
          <p:cNvPr id="10" name="Google Shape;76;p14">
            <a:extLst>
              <a:ext uri="{FF2B5EF4-FFF2-40B4-BE49-F238E27FC236}">
                <a16:creationId xmlns:a16="http://schemas.microsoft.com/office/drawing/2014/main" id="{A38F091E-15C0-1411-2F92-933CBDF7D38D}"/>
              </a:ext>
            </a:extLst>
          </p:cNvPr>
          <p:cNvSpPr txBox="1"/>
          <p:nvPr/>
        </p:nvSpPr>
        <p:spPr>
          <a:xfrm>
            <a:off x="4633472" y="3162303"/>
            <a:ext cx="2002971" cy="492412"/>
          </a:xfrm>
          <a:prstGeom prst="rect">
            <a:avLst/>
          </a:prstGeom>
          <a:noFill/>
          <a:ln>
            <a:noFill/>
          </a:ln>
        </p:spPr>
        <p:txBody>
          <a:bodyPr spcFirstLastPara="1" wrap="square" lIns="91425" tIns="91425" rIns="91425" bIns="91425" anchor="t" anchorCtr="0">
            <a:spAutoFit/>
          </a:bodyPr>
          <a:lstStyle/>
          <a:p>
            <a:pPr marL="355600" lvl="2"/>
            <a:r>
              <a:rPr lang="en" sz="2000" b="1" dirty="0">
                <a:latin typeface="Calibri"/>
                <a:ea typeface="Calibri"/>
                <a:cs typeface="Calibri"/>
                <a:sym typeface="Calibri"/>
              </a:rPr>
              <a:t>Side Effects</a:t>
            </a:r>
            <a:endParaRPr lang="en" sz="2000" b="1" dirty="0">
              <a:latin typeface="Calibri"/>
              <a:cs typeface="Calibri"/>
              <a:sym typeface="Calibri"/>
            </a:endParaRPr>
          </a:p>
        </p:txBody>
      </p:sp>
    </p:spTree>
    <p:extLst>
      <p:ext uri="{BB962C8B-B14F-4D97-AF65-F5344CB8AC3E}">
        <p14:creationId xmlns:p14="http://schemas.microsoft.com/office/powerpoint/2010/main" val="3121541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0">
          <a:extLst>
            <a:ext uri="{FF2B5EF4-FFF2-40B4-BE49-F238E27FC236}">
              <a16:creationId xmlns:a16="http://schemas.microsoft.com/office/drawing/2014/main" id="{1029D1A6-2AEF-F1D3-1191-A57CC6F0BDC4}"/>
            </a:ext>
          </a:extLst>
        </p:cNvPr>
        <p:cNvGrpSpPr/>
        <p:nvPr/>
      </p:nvGrpSpPr>
      <p:grpSpPr>
        <a:xfrm>
          <a:off x="0" y="0"/>
          <a:ext cx="0" cy="0"/>
          <a:chOff x="0" y="0"/>
          <a:chExt cx="0" cy="0"/>
        </a:xfrm>
      </p:grpSpPr>
      <p:pic>
        <p:nvPicPr>
          <p:cNvPr id="82" name="Google Shape;82;p15">
            <a:extLst>
              <a:ext uri="{FF2B5EF4-FFF2-40B4-BE49-F238E27FC236}">
                <a16:creationId xmlns:a16="http://schemas.microsoft.com/office/drawing/2014/main" id="{C260AA6A-392B-0C3E-A842-9A66B2035AB4}"/>
              </a:ext>
            </a:extLst>
          </p:cNvPr>
          <p:cNvPicPr preferRelativeResize="0"/>
          <p:nvPr/>
        </p:nvPicPr>
        <p:blipFill rotWithShape="1">
          <a:blip r:embed="rId3">
            <a:alphaModFix amt="5000"/>
          </a:blip>
          <a:srcRect/>
          <a:stretch/>
        </p:blipFill>
        <p:spPr>
          <a:xfrm>
            <a:off x="0" y="0"/>
            <a:ext cx="9144000" cy="4343400"/>
          </a:xfrm>
          <a:prstGeom prst="rect">
            <a:avLst/>
          </a:prstGeom>
          <a:noFill/>
          <a:ln>
            <a:noFill/>
          </a:ln>
        </p:spPr>
      </p:pic>
      <p:sp>
        <p:nvSpPr>
          <p:cNvPr id="2" name="Google Shape;76;p14">
            <a:extLst>
              <a:ext uri="{FF2B5EF4-FFF2-40B4-BE49-F238E27FC236}">
                <a16:creationId xmlns:a16="http://schemas.microsoft.com/office/drawing/2014/main" id="{EE651590-01D6-EFC0-9F9A-37A18329A804}"/>
              </a:ext>
            </a:extLst>
          </p:cNvPr>
          <p:cNvSpPr txBox="1"/>
          <p:nvPr/>
        </p:nvSpPr>
        <p:spPr>
          <a:xfrm>
            <a:off x="0" y="0"/>
            <a:ext cx="9144000" cy="2277516"/>
          </a:xfrm>
          <a:prstGeom prst="rect">
            <a:avLst/>
          </a:prstGeom>
          <a:noFill/>
          <a:ln>
            <a:noFill/>
          </a:ln>
        </p:spPr>
        <p:txBody>
          <a:bodyPr spcFirstLastPara="1" wrap="square" lIns="91425" tIns="91425" rIns="91425" bIns="91425" anchor="t" anchorCtr="0">
            <a:spAutoFit/>
          </a:bodyPr>
          <a:lstStyle/>
          <a:p>
            <a:pPr marL="355600" lvl="2"/>
            <a:r>
              <a:rPr lang="en-CA" sz="3200" b="1" dirty="0">
                <a:latin typeface="Calibri"/>
                <a:ea typeface="Calibri"/>
                <a:cs typeface="Calibri"/>
                <a:sym typeface="Calibri"/>
              </a:rPr>
              <a:t>Clinical Considerations:</a:t>
            </a:r>
          </a:p>
          <a:p>
            <a:pPr marL="812800" lvl="2" indent="-457200">
              <a:buFont typeface="Arial" panose="020B0604020202020204" pitchFamily="34" charset="0"/>
              <a:buChar char="•"/>
            </a:pPr>
            <a:r>
              <a:rPr lang="en" sz="2000" b="1" dirty="0">
                <a:latin typeface="Calibri"/>
                <a:ea typeface="Calibri"/>
                <a:cs typeface="Calibri"/>
                <a:sym typeface="Calibri"/>
              </a:rPr>
              <a:t>Urine Drug Testing:</a:t>
            </a:r>
          </a:p>
          <a:p>
            <a:pPr marL="1257300" lvl="8" indent="-444500">
              <a:buFont typeface="Courier New" panose="02070309020205020404" pitchFamily="49" charset="0"/>
              <a:buChar char="o"/>
            </a:pPr>
            <a:r>
              <a:rPr lang="en" sz="1600" dirty="0">
                <a:latin typeface="Calibri"/>
                <a:cs typeface="Calibri"/>
                <a:sym typeface="Calibri"/>
              </a:rPr>
              <a:t>Plays a key role in safely managing the pain patient</a:t>
            </a:r>
          </a:p>
          <a:p>
            <a:pPr marL="1706563" lvl="8" indent="-444500">
              <a:buFont typeface="Wingdings" panose="05000000000000000000" pitchFamily="2" charset="2"/>
              <a:buChar char="§"/>
            </a:pPr>
            <a:r>
              <a:rPr lang="en-CA" sz="1600" dirty="0">
                <a:latin typeface="Calibri"/>
                <a:cs typeface="Calibri"/>
                <a:sym typeface="Calibri"/>
              </a:rPr>
              <a:t>C</a:t>
            </a:r>
            <a:r>
              <a:rPr lang="en" sz="1600" dirty="0">
                <a:latin typeface="Calibri"/>
                <a:cs typeface="Calibri"/>
                <a:sym typeface="Calibri"/>
              </a:rPr>
              <a:t>onfirm agreed-upon treatment plan</a:t>
            </a:r>
          </a:p>
          <a:p>
            <a:pPr marL="1706563" lvl="8" indent="-444500">
              <a:buFont typeface="Wingdings" panose="05000000000000000000" pitchFamily="2" charset="2"/>
              <a:buChar char="§"/>
            </a:pPr>
            <a:r>
              <a:rPr lang="en" sz="1600" dirty="0">
                <a:latin typeface="Calibri"/>
                <a:cs typeface="Calibri"/>
                <a:sym typeface="Calibri"/>
              </a:rPr>
              <a:t>Diagnose relapse or drug abuse as early as possible</a:t>
            </a:r>
          </a:p>
          <a:p>
            <a:pPr marL="1257300" lvl="8" indent="-444500">
              <a:buFont typeface="Courier New" panose="02070309020205020404" pitchFamily="49" charset="0"/>
              <a:buChar char="o"/>
            </a:pPr>
            <a:r>
              <a:rPr lang="en" sz="1600" dirty="0">
                <a:latin typeface="Calibri"/>
                <a:cs typeface="Calibri"/>
                <a:sym typeface="Calibri"/>
              </a:rPr>
              <a:t>Compliance testing</a:t>
            </a:r>
          </a:p>
          <a:p>
            <a:pPr marL="812800" lvl="8" indent="-457200">
              <a:buFont typeface="Arial" panose="020B0604020202020204" pitchFamily="34" charset="0"/>
              <a:buChar char="•"/>
            </a:pPr>
            <a:endParaRPr lang="en" sz="2000" b="1" dirty="0">
              <a:latin typeface="Calibri"/>
              <a:cs typeface="Calibri"/>
              <a:sym typeface="Calibri"/>
            </a:endParaRPr>
          </a:p>
        </p:txBody>
      </p:sp>
      <p:sp>
        <p:nvSpPr>
          <p:cNvPr id="5" name="Google Shape;73;p14">
            <a:extLst>
              <a:ext uri="{FF2B5EF4-FFF2-40B4-BE49-F238E27FC236}">
                <a16:creationId xmlns:a16="http://schemas.microsoft.com/office/drawing/2014/main" id="{58D44A7E-50C9-667F-1199-779F87AFB273}"/>
              </a:ext>
            </a:extLst>
          </p:cNvPr>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000" dirty="0">
                <a:latin typeface="Calibri"/>
                <a:ea typeface="Calibri"/>
                <a:cs typeface="Calibri"/>
                <a:sym typeface="Calibri"/>
              </a:rPr>
              <a:t>Pharmacologic Treatment of Chronic Pain</a:t>
            </a:r>
          </a:p>
        </p:txBody>
      </p:sp>
      <p:pic>
        <p:nvPicPr>
          <p:cNvPr id="7" name="Picture 6" descr="A black background with white text&#10;&#10;AI-generated content may be incorrect.">
            <a:extLst>
              <a:ext uri="{FF2B5EF4-FFF2-40B4-BE49-F238E27FC236}">
                <a16:creationId xmlns:a16="http://schemas.microsoft.com/office/drawing/2014/main" id="{F400765B-8887-163A-0884-2131E191A0F0}"/>
              </a:ext>
            </a:extLst>
          </p:cNvPr>
          <p:cNvPicPr>
            <a:picLocks noChangeAspect="1"/>
          </p:cNvPicPr>
          <p:nvPr/>
        </p:nvPicPr>
        <p:blipFill>
          <a:blip r:embed="rId4"/>
          <a:stretch>
            <a:fillRect/>
          </a:stretch>
        </p:blipFill>
        <p:spPr>
          <a:xfrm>
            <a:off x="6464300" y="4501997"/>
            <a:ext cx="2546900" cy="499305"/>
          </a:xfrm>
          <a:prstGeom prst="rect">
            <a:avLst/>
          </a:prstGeom>
        </p:spPr>
      </p:pic>
      <p:pic>
        <p:nvPicPr>
          <p:cNvPr id="4" name="Picture 3">
            <a:extLst>
              <a:ext uri="{FF2B5EF4-FFF2-40B4-BE49-F238E27FC236}">
                <a16:creationId xmlns:a16="http://schemas.microsoft.com/office/drawing/2014/main" id="{D0758ECA-5FAA-07FA-95EB-96F97F6A31D5}"/>
              </a:ext>
            </a:extLst>
          </p:cNvPr>
          <p:cNvPicPr>
            <a:picLocks noChangeAspect="1"/>
          </p:cNvPicPr>
          <p:nvPr/>
        </p:nvPicPr>
        <p:blipFill>
          <a:blip r:embed="rId5"/>
          <a:stretch>
            <a:fillRect/>
          </a:stretch>
        </p:blipFill>
        <p:spPr>
          <a:xfrm>
            <a:off x="4315665" y="1672183"/>
            <a:ext cx="4297269" cy="2617428"/>
          </a:xfrm>
          <a:prstGeom prst="rect">
            <a:avLst/>
          </a:prstGeom>
        </p:spPr>
      </p:pic>
    </p:spTree>
    <p:extLst>
      <p:ext uri="{BB962C8B-B14F-4D97-AF65-F5344CB8AC3E}">
        <p14:creationId xmlns:p14="http://schemas.microsoft.com/office/powerpoint/2010/main" val="1462094121"/>
      </p:ext>
    </p:extLst>
  </p:cSld>
  <p:clrMapOvr>
    <a:masterClrMapping/>
  </p:clrMapOvr>
</p:sld>
</file>

<file path=ppt/theme/theme1.xml><?xml version="1.0" encoding="utf-8"?>
<a:theme xmlns:a="http://schemas.openxmlformats.org/drawingml/2006/main" name="Paradigm">
  <a:themeElements>
    <a:clrScheme name="Paradigm">
      <a:dk1>
        <a:srgbClr val="31394D"/>
      </a:dk1>
      <a:lt1>
        <a:srgbClr val="FFFFFF"/>
      </a:lt1>
      <a:dk2>
        <a:srgbClr val="666666"/>
      </a:dk2>
      <a:lt2>
        <a:srgbClr val="626B73"/>
      </a:lt2>
      <a:accent1>
        <a:srgbClr val="002F4A"/>
      </a:accent1>
      <a:accent2>
        <a:srgbClr val="D9C4B1"/>
      </a:accent2>
      <a:accent3>
        <a:srgbClr val="EDE3DA"/>
      </a:accent3>
      <a:accent4>
        <a:srgbClr val="B85741"/>
      </a:accent4>
      <a:accent5>
        <a:srgbClr val="009384"/>
      </a:accent5>
      <a:accent6>
        <a:srgbClr val="D0F6FF"/>
      </a:accent6>
      <a:hlink>
        <a:srgbClr val="009384"/>
      </a:hlink>
      <a:folHlink>
        <a:srgbClr val="00938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1832</TotalTime>
  <Words>1125</Words>
  <Application>Microsoft Office PowerPoint</Application>
  <PresentationFormat>On-screen Show (16:9)</PresentationFormat>
  <Paragraphs>191</Paragraphs>
  <Slides>23</Slides>
  <Notes>23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Arial</vt:lpstr>
      <vt:lpstr>Calibri</vt:lpstr>
      <vt:lpstr>Roboto</vt:lpstr>
      <vt:lpstr>Courier New</vt:lpstr>
      <vt:lpstr>Wingdings</vt:lpstr>
      <vt:lpstr>Calibri</vt:lpstr>
      <vt:lpstr>Merriweather</vt:lpstr>
      <vt:lpstr>Paradigm</vt:lpstr>
      <vt:lpstr>Opioid Remediation Collaborative (ORC)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Opioid Remediation Collaborative (ORC)</dc:title>
  <cp:lastModifiedBy>Adam Atkinson</cp:lastModifiedBy>
  <cp:revision>1</cp:revision>
  <dcterms:modified xsi:type="dcterms:W3CDTF">2025-05-07T19:38:02Z</dcterms:modified>
</cp:coreProperties>
</file>